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3C6BDB-FABF-2329-B697-2873BF749BB3}" v="431" dt="2025-01-10T12:28:38.4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Δημήτρης Α." userId="9510337860cd2425" providerId="Windows Live" clId="Web-{C63C6BDB-FABF-2329-B697-2873BF749BB3}"/>
    <pc:docChg chg="addSld delSld modSld addMainMaster delMainMaster modMainMaster">
      <pc:chgData name="Δημήτρης Α." userId="9510337860cd2425" providerId="Windows Live" clId="Web-{C63C6BDB-FABF-2329-B697-2873BF749BB3}" dt="2025-01-10T12:28:38.489" v="427"/>
      <pc:docMkLst>
        <pc:docMk/>
      </pc:docMkLst>
      <pc:sldChg chg="addSp delSp modSp mod modClrScheme delDesignElem chgLayout">
        <pc:chgData name="Δημήτρης Α." userId="9510337860cd2425" providerId="Windows Live" clId="Web-{C63C6BDB-FABF-2329-B697-2873BF749BB3}" dt="2025-01-10T12:28:38.489" v="427"/>
        <pc:sldMkLst>
          <pc:docMk/>
          <pc:sldMk cId="3062619413" sldId="256"/>
        </pc:sldMkLst>
        <pc:spChg chg="mod ord">
          <ac:chgData name="Δημήτρης Α." userId="9510337860cd2425" providerId="Windows Live" clId="Web-{C63C6BDB-FABF-2329-B697-2873BF749BB3}" dt="2025-01-10T12:28:38.489" v="427"/>
          <ac:spMkLst>
            <pc:docMk/>
            <pc:sldMk cId="3062619413" sldId="256"/>
            <ac:spMk id="2" creationId="{4AC2EDAA-2780-D281-55D5-7E78D3F583D1}"/>
          </ac:spMkLst>
        </pc:spChg>
        <pc:spChg chg="mod ord">
          <ac:chgData name="Δημήτρης Α." userId="9510337860cd2425" providerId="Windows Live" clId="Web-{C63C6BDB-FABF-2329-B697-2873BF749BB3}" dt="2025-01-10T12:28:38.489" v="427"/>
          <ac:spMkLst>
            <pc:docMk/>
            <pc:sldMk cId="3062619413" sldId="256"/>
            <ac:spMk id="3" creationId="{FAC6A6C1-1F71-F410-12C6-8148E10B5F71}"/>
          </ac:spMkLst>
        </pc:spChg>
        <pc:spChg chg="add del">
          <ac:chgData name="Δημήτρης Α." userId="9510337860cd2425" providerId="Windows Live" clId="Web-{C63C6BDB-FABF-2329-B697-2873BF749BB3}" dt="2025-01-10T11:13:33.746" v="185"/>
          <ac:spMkLst>
            <pc:docMk/>
            <pc:sldMk cId="3062619413" sldId="256"/>
            <ac:spMk id="20" creationId="{85B6241E-D086-4376-854D-4464E27533C5}"/>
          </ac:spMkLst>
        </pc:spChg>
        <pc:picChg chg="add del mod">
          <ac:chgData name="Δημήτρης Α." userId="9510337860cd2425" providerId="Windows Live" clId="Web-{C63C6BDB-FABF-2329-B697-2873BF749BB3}" dt="2025-01-10T11:13:29.558" v="184"/>
          <ac:picMkLst>
            <pc:docMk/>
            <pc:sldMk cId="3062619413" sldId="256"/>
            <ac:picMk id="4" creationId="{78EB6518-C8CB-FB87-CB15-E7243DD6EFEF}"/>
          </ac:picMkLst>
        </pc:picChg>
        <pc:picChg chg="add mod">
          <ac:chgData name="Δημήτρης Α." userId="9510337860cd2425" providerId="Windows Live" clId="Web-{C63C6BDB-FABF-2329-B697-2873BF749BB3}" dt="2025-01-10T11:14:25.201" v="190"/>
          <ac:picMkLst>
            <pc:docMk/>
            <pc:sldMk cId="3062619413" sldId="256"/>
            <ac:picMk id="5" creationId="{CA4C6C13-490B-F491-0223-5149861D18BC}"/>
          </ac:picMkLst>
        </pc:picChg>
        <pc:picChg chg="mod">
          <ac:chgData name="Δημήτρης Α." userId="9510337860cd2425" providerId="Windows Live" clId="Web-{C63C6BDB-FABF-2329-B697-2873BF749BB3}" dt="2025-01-10T11:14:25.201" v="190"/>
          <ac:picMkLst>
            <pc:docMk/>
            <pc:sldMk cId="3062619413" sldId="256"/>
            <ac:picMk id="6" creationId="{26DD7F95-845D-3223-D686-0EBF1D62D5FA}"/>
          </ac:picMkLst>
        </pc:picChg>
        <pc:picChg chg="del">
          <ac:chgData name="Δημήτρης Α." userId="9510337860cd2425" providerId="Windows Live" clId="Web-{C63C6BDB-FABF-2329-B697-2873BF749BB3}" dt="2025-01-10T11:11:17.412" v="170"/>
          <ac:picMkLst>
            <pc:docMk/>
            <pc:sldMk cId="3062619413" sldId="256"/>
            <ac:picMk id="8" creationId="{4EE0F4DE-B681-07EA-319C-40799825E3C4}"/>
          </ac:picMkLst>
        </pc:picChg>
        <pc:picChg chg="add del">
          <ac:chgData name="Δημήτρης Α." userId="9510337860cd2425" providerId="Windows Live" clId="Web-{C63C6BDB-FABF-2329-B697-2873BF749BB3}" dt="2025-01-10T11:13:33.746" v="185"/>
          <ac:picMkLst>
            <pc:docMk/>
            <pc:sldMk cId="3062619413" sldId="256"/>
            <ac:picMk id="21" creationId="{4255F975-F49C-4CBC-9830-2961B56D252D}"/>
          </ac:picMkLst>
        </pc:picChg>
        <pc:picChg chg="add del">
          <ac:chgData name="Δημήτρης Α." userId="9510337860cd2425" providerId="Windows Live" clId="Web-{C63C6BDB-FABF-2329-B697-2873BF749BB3}" dt="2025-01-10T11:14:25.201" v="190"/>
          <ac:picMkLst>
            <pc:docMk/>
            <pc:sldMk cId="3062619413" sldId="256"/>
            <ac:picMk id="23" creationId="{AD661026-DE64-47F1-9F88-0847B5FB3560}"/>
          </ac:picMkLst>
        </pc:picChg>
        <pc:picChg chg="add del">
          <ac:chgData name="Δημήτρης Α." userId="9510337860cd2425" providerId="Windows Live" clId="Web-{C63C6BDB-FABF-2329-B697-2873BF749BB3}" dt="2025-01-10T11:13:20.761" v="183"/>
          <ac:picMkLst>
            <pc:docMk/>
            <pc:sldMk cId="3062619413" sldId="256"/>
            <ac:picMk id="26" creationId="{F15A1844-5CB8-438B-B90E-EF2A51CF87B6}"/>
          </ac:picMkLst>
        </pc:picChg>
        <pc:picChg chg="add del">
          <ac:chgData name="Δημήτρης Α." userId="9510337860cd2425" providerId="Windows Live" clId="Web-{C63C6BDB-FABF-2329-B697-2873BF749BB3}" dt="2025-01-10T12:28:38.489" v="427"/>
          <ac:picMkLst>
            <pc:docMk/>
            <pc:sldMk cId="3062619413" sldId="256"/>
            <ac:picMk id="28" creationId="{F15A1844-5CB8-438B-B90E-EF2A51CF87B6}"/>
          </ac:picMkLst>
        </pc:picChg>
      </pc:sldChg>
      <pc:sldChg chg="modSp mod modClrScheme chgLayout">
        <pc:chgData name="Δημήτρης Α." userId="9510337860cd2425" providerId="Windows Live" clId="Web-{C63C6BDB-FABF-2329-B697-2873BF749BB3}" dt="2025-01-10T12:28:38.489" v="427"/>
        <pc:sldMkLst>
          <pc:docMk/>
          <pc:sldMk cId="3486106166" sldId="257"/>
        </pc:sldMkLst>
        <pc:spChg chg="mod ord">
          <ac:chgData name="Δημήτρης Α." userId="9510337860cd2425" providerId="Windows Live" clId="Web-{C63C6BDB-FABF-2329-B697-2873BF749BB3}" dt="2025-01-10T12:28:38.489" v="427"/>
          <ac:spMkLst>
            <pc:docMk/>
            <pc:sldMk cId="3486106166" sldId="257"/>
            <ac:spMk id="2" creationId="{9078A2F1-0A03-4E16-896A-00F697435371}"/>
          </ac:spMkLst>
        </pc:spChg>
        <pc:spChg chg="mod ord">
          <ac:chgData name="Δημήτρης Α." userId="9510337860cd2425" providerId="Windows Live" clId="Web-{C63C6BDB-FABF-2329-B697-2873BF749BB3}" dt="2025-01-10T12:28:38.489" v="427"/>
          <ac:spMkLst>
            <pc:docMk/>
            <pc:sldMk cId="3486106166" sldId="257"/>
            <ac:spMk id="3" creationId="{005EAB55-676A-D474-7D41-4880A3E3A54D}"/>
          </ac:spMkLst>
        </pc:spChg>
      </pc:sldChg>
      <pc:sldChg chg="addSp delSp modSp mod modClrScheme delDesignElem chgLayout">
        <pc:chgData name="Δημήτρης Α." userId="9510337860cd2425" providerId="Windows Live" clId="Web-{C63C6BDB-FABF-2329-B697-2873BF749BB3}" dt="2025-01-10T12:28:38.489" v="427"/>
        <pc:sldMkLst>
          <pc:docMk/>
          <pc:sldMk cId="4076217521" sldId="258"/>
        </pc:sldMkLst>
        <pc:spChg chg="mod ord">
          <ac:chgData name="Δημήτρης Α." userId="9510337860cd2425" providerId="Windows Live" clId="Web-{C63C6BDB-FABF-2329-B697-2873BF749BB3}" dt="2025-01-10T12:28:38.489" v="427"/>
          <ac:spMkLst>
            <pc:docMk/>
            <pc:sldMk cId="4076217521" sldId="258"/>
            <ac:spMk id="2" creationId="{2700B574-1365-4ADC-3591-284D7638968C}"/>
          </ac:spMkLst>
        </pc:spChg>
        <pc:spChg chg="mod ord">
          <ac:chgData name="Δημήτρης Α." userId="9510337860cd2425" providerId="Windows Live" clId="Web-{C63C6BDB-FABF-2329-B697-2873BF749BB3}" dt="2025-01-10T12:28:38.489" v="427"/>
          <ac:spMkLst>
            <pc:docMk/>
            <pc:sldMk cId="4076217521" sldId="258"/>
            <ac:spMk id="3" creationId="{5AA9D010-300F-EA3C-CA15-DB015D608A02}"/>
          </ac:spMkLst>
        </pc:spChg>
        <pc:picChg chg="add del">
          <ac:chgData name="Δημήτρης Α." userId="9510337860cd2425" providerId="Windows Live" clId="Web-{C63C6BDB-FABF-2329-B697-2873BF749BB3}" dt="2025-01-10T12:28:38.489" v="427"/>
          <ac:picMkLst>
            <pc:docMk/>
            <pc:sldMk cId="4076217521" sldId="258"/>
            <ac:picMk id="11" creationId="{AD661026-DE64-47F1-9F88-0847B5FB3560}"/>
          </ac:picMkLst>
        </pc:picChg>
      </pc:sldChg>
      <pc:sldChg chg="addSp delSp modSp mod setBg modClrScheme delDesignElem chgLayout">
        <pc:chgData name="Δημήτρης Α." userId="9510337860cd2425" providerId="Windows Live" clId="Web-{C63C6BDB-FABF-2329-B697-2873BF749BB3}" dt="2025-01-10T12:28:38.489" v="427"/>
        <pc:sldMkLst>
          <pc:docMk/>
          <pc:sldMk cId="4290316760" sldId="259"/>
        </pc:sldMkLst>
        <pc:spChg chg="mod ord">
          <ac:chgData name="Δημήτρης Α." userId="9510337860cd2425" providerId="Windows Live" clId="Web-{C63C6BDB-FABF-2329-B697-2873BF749BB3}" dt="2025-01-10T12:28:38.489" v="427"/>
          <ac:spMkLst>
            <pc:docMk/>
            <pc:sldMk cId="4290316760" sldId="259"/>
            <ac:spMk id="2" creationId="{61619C23-30CB-2A35-6C85-A41E46503DA2}"/>
          </ac:spMkLst>
        </pc:spChg>
        <pc:spChg chg="mod ord">
          <ac:chgData name="Δημήτρης Α." userId="9510337860cd2425" providerId="Windows Live" clId="Web-{C63C6BDB-FABF-2329-B697-2873BF749BB3}" dt="2025-01-10T12:28:38.489" v="427"/>
          <ac:spMkLst>
            <pc:docMk/>
            <pc:sldMk cId="4290316760" sldId="259"/>
            <ac:spMk id="3" creationId="{F06622A9-BDD9-E0D5-03A9-C67ADBA16654}"/>
          </ac:spMkLst>
        </pc:spChg>
        <pc:picChg chg="add mod">
          <ac:chgData name="Δημήτρης Α." userId="9510337860cd2425" providerId="Windows Live" clId="Web-{C63C6BDB-FABF-2329-B697-2873BF749BB3}" dt="2025-01-10T11:37:19.485" v="244"/>
          <ac:picMkLst>
            <pc:docMk/>
            <pc:sldMk cId="4290316760" sldId="259"/>
            <ac:picMk id="4" creationId="{A47EB2FF-6DE7-1D2A-1FF3-6B2813310C77}"/>
          </ac:picMkLst>
        </pc:picChg>
        <pc:picChg chg="del">
          <ac:chgData name="Δημήτρης Α." userId="9510337860cd2425" providerId="Windows Live" clId="Web-{C63C6BDB-FABF-2329-B697-2873BF749BB3}" dt="2025-01-10T11:05:43.025" v="143"/>
          <ac:picMkLst>
            <pc:docMk/>
            <pc:sldMk cId="4290316760" sldId="259"/>
            <ac:picMk id="5" creationId="{1D4192DD-CF29-1536-6A6F-968E4393290A}"/>
          </ac:picMkLst>
        </pc:picChg>
        <pc:picChg chg="add mod">
          <ac:chgData name="Δημήτρης Α." userId="9510337860cd2425" providerId="Windows Live" clId="Web-{C63C6BDB-FABF-2329-B697-2873BF749BB3}" dt="2025-01-10T11:37:19.485" v="244"/>
          <ac:picMkLst>
            <pc:docMk/>
            <pc:sldMk cId="4290316760" sldId="259"/>
            <ac:picMk id="6" creationId="{4B3EF287-E987-9411-310A-73416A0B388F}"/>
          </ac:picMkLst>
        </pc:picChg>
        <pc:picChg chg="add del">
          <ac:chgData name="Δημήτρης Α." userId="9510337860cd2425" providerId="Windows Live" clId="Web-{C63C6BDB-FABF-2329-B697-2873BF749BB3}" dt="2025-01-10T12:28:38.489" v="427"/>
          <ac:picMkLst>
            <pc:docMk/>
            <pc:sldMk cId="4290316760" sldId="259"/>
            <ac:picMk id="11" creationId="{11190505-8C5B-4D13-B1A4-F89EAD6456E2}"/>
          </ac:picMkLst>
        </pc:picChg>
      </pc:sldChg>
      <pc:sldChg chg="addSp delSp modSp new del">
        <pc:chgData name="Δημήτρης Α." userId="9510337860cd2425" providerId="Windows Live" clId="Web-{C63C6BDB-FABF-2329-B697-2873BF749BB3}" dt="2025-01-10T11:32:58.898" v="218"/>
        <pc:sldMkLst>
          <pc:docMk/>
          <pc:sldMk cId="3593704435" sldId="260"/>
        </pc:sldMkLst>
        <pc:spChg chg="del">
          <ac:chgData name="Δημήτρης Α." userId="9510337860cd2425" providerId="Windows Live" clId="Web-{C63C6BDB-FABF-2329-B697-2873BF749BB3}" dt="2025-01-10T11:32:02.786" v="216"/>
          <ac:spMkLst>
            <pc:docMk/>
            <pc:sldMk cId="3593704435" sldId="260"/>
            <ac:spMk id="3" creationId="{C4A6A1AC-AA7A-CB9E-524C-95819B523E58}"/>
          </ac:spMkLst>
        </pc:spChg>
        <pc:spChg chg="add mod">
          <ac:chgData name="Δημήτρης Α." userId="9510337860cd2425" providerId="Windows Live" clId="Web-{C63C6BDB-FABF-2329-B697-2873BF749BB3}" dt="2025-01-10T11:32:12.099" v="217"/>
          <ac:spMkLst>
            <pc:docMk/>
            <pc:sldMk cId="3593704435" sldId="260"/>
            <ac:spMk id="6" creationId="{A6335C88-E5FB-AC16-1906-5C77BAC8FB8E}"/>
          </ac:spMkLst>
        </pc:spChg>
        <pc:picChg chg="add del mod ord">
          <ac:chgData name="Δημήτρης Α." userId="9510337860cd2425" providerId="Windows Live" clId="Web-{C63C6BDB-FABF-2329-B697-2873BF749BB3}" dt="2025-01-10T11:32:12.099" v="217"/>
          <ac:picMkLst>
            <pc:docMk/>
            <pc:sldMk cId="3593704435" sldId="260"/>
            <ac:picMk id="4" creationId="{8DA4AA8D-72FB-5FD7-3FE7-739642861719}"/>
          </ac:picMkLst>
        </pc:picChg>
      </pc:sldChg>
      <pc:sldChg chg="new del">
        <pc:chgData name="Δημήτρης Α." userId="9510337860cd2425" providerId="Windows Live" clId="Web-{C63C6BDB-FABF-2329-B697-2873BF749BB3}" dt="2025-01-10T11:15:23.859" v="193"/>
        <pc:sldMkLst>
          <pc:docMk/>
          <pc:sldMk cId="198652978" sldId="261"/>
        </pc:sldMkLst>
      </pc:sldChg>
      <pc:sldChg chg="new del">
        <pc:chgData name="Δημήτρης Α." userId="9510337860cd2425" providerId="Windows Live" clId="Web-{C63C6BDB-FABF-2329-B697-2873BF749BB3}" dt="2025-01-10T11:10:04.925" v="169"/>
        <pc:sldMkLst>
          <pc:docMk/>
          <pc:sldMk cId="1495721016" sldId="261"/>
        </pc:sldMkLst>
      </pc:sldChg>
      <pc:sldChg chg="new del">
        <pc:chgData name="Δημήτρης Α." userId="9510337860cd2425" providerId="Windows Live" clId="Web-{C63C6BDB-FABF-2329-B697-2873BF749BB3}" dt="2025-01-10T11:15:51.520" v="197"/>
        <pc:sldMkLst>
          <pc:docMk/>
          <pc:sldMk cId="2100657692" sldId="261"/>
        </pc:sldMkLst>
      </pc:sldChg>
      <pc:sldChg chg="addSp modSp new mod modClrScheme chgLayout">
        <pc:chgData name="Δημήτρης Α." userId="9510337860cd2425" providerId="Windows Live" clId="Web-{C63C6BDB-FABF-2329-B697-2873BF749BB3}" dt="2025-01-10T12:28:38.489" v="427"/>
        <pc:sldMkLst>
          <pc:docMk/>
          <pc:sldMk cId="2683373922" sldId="261"/>
        </pc:sldMkLst>
        <pc:spChg chg="mod ord">
          <ac:chgData name="Δημήτρης Α." userId="9510337860cd2425" providerId="Windows Live" clId="Web-{C63C6BDB-FABF-2329-B697-2873BF749BB3}" dt="2025-01-10T12:28:38.489" v="427"/>
          <ac:spMkLst>
            <pc:docMk/>
            <pc:sldMk cId="2683373922" sldId="261"/>
            <ac:spMk id="2" creationId="{ABF157C9-A17F-C223-17F4-DA407605E4C1}"/>
          </ac:spMkLst>
        </pc:spChg>
        <pc:spChg chg="mod ord">
          <ac:chgData name="Δημήτρης Α." userId="9510337860cd2425" providerId="Windows Live" clId="Web-{C63C6BDB-FABF-2329-B697-2873BF749BB3}" dt="2025-01-10T12:28:38.489" v="427"/>
          <ac:spMkLst>
            <pc:docMk/>
            <pc:sldMk cId="2683373922" sldId="261"/>
            <ac:spMk id="3" creationId="{2FEEE064-EFAD-8CC6-9A84-BCBB28AC1E1A}"/>
          </ac:spMkLst>
        </pc:spChg>
        <pc:picChg chg="add mod">
          <ac:chgData name="Δημήτρης Α." userId="9510337860cd2425" providerId="Windows Live" clId="Web-{C63C6BDB-FABF-2329-B697-2873BF749BB3}" dt="2025-01-10T11:25:22.568" v="215" actId="1076"/>
          <ac:picMkLst>
            <pc:docMk/>
            <pc:sldMk cId="2683373922" sldId="261"/>
            <ac:picMk id="4" creationId="{C22FEAFE-3924-E27B-4610-0DA374B66559}"/>
          </ac:picMkLst>
        </pc:picChg>
      </pc:sldChg>
      <pc:sldChg chg="new del">
        <pc:chgData name="Δημήτρης Α." userId="9510337860cd2425" providerId="Windows Live" clId="Web-{C63C6BDB-FABF-2329-B697-2873BF749BB3}" dt="2025-01-10T11:15:33.953" v="195"/>
        <pc:sldMkLst>
          <pc:docMk/>
          <pc:sldMk cId="2719625868" sldId="261"/>
        </pc:sldMkLst>
      </pc:sldChg>
      <pc:sldChg chg="addSp delSp modSp new del">
        <pc:chgData name="Δημήτρης Α." userId="9510337860cd2425" providerId="Windows Live" clId="Web-{C63C6BDB-FABF-2329-B697-2873BF749BB3}" dt="2025-01-10T11:20:43.855" v="205"/>
        <pc:sldMkLst>
          <pc:docMk/>
          <pc:sldMk cId="4046387806" sldId="261"/>
        </pc:sldMkLst>
        <pc:picChg chg="add del mod">
          <ac:chgData name="Δημήτρης Α." userId="9510337860cd2425" providerId="Windows Live" clId="Web-{C63C6BDB-FABF-2329-B697-2873BF749BB3}" dt="2025-01-10T11:16:06.876" v="200"/>
          <ac:picMkLst>
            <pc:docMk/>
            <pc:sldMk cId="4046387806" sldId="261"/>
            <ac:picMk id="2" creationId="{A70E94B7-F440-462E-090A-7E5C2DBE42A4}"/>
          </ac:picMkLst>
        </pc:picChg>
        <pc:picChg chg="add del mod">
          <ac:chgData name="Δημήτρης Α." userId="9510337860cd2425" providerId="Windows Live" clId="Web-{C63C6BDB-FABF-2329-B697-2873BF749BB3}" dt="2025-01-10T11:16:33.393" v="202"/>
          <ac:picMkLst>
            <pc:docMk/>
            <pc:sldMk cId="4046387806" sldId="261"/>
            <ac:picMk id="3" creationId="{03B2F280-255D-11E2-260E-F04A815E9480}"/>
          </ac:picMkLst>
        </pc:picChg>
        <pc:picChg chg="add del mod">
          <ac:chgData name="Δημήτρης Α." userId="9510337860cd2425" providerId="Windows Live" clId="Web-{C63C6BDB-FABF-2329-B697-2873BF749BB3}" dt="2025-01-10T11:16:56.097" v="204"/>
          <ac:picMkLst>
            <pc:docMk/>
            <pc:sldMk cId="4046387806" sldId="261"/>
            <ac:picMk id="4" creationId="{E5230B7B-C862-C52B-CC76-B2205D53BC28}"/>
          </ac:picMkLst>
        </pc:picChg>
      </pc:sldChg>
      <pc:sldChg chg="new del">
        <pc:chgData name="Δημήτρης Α." userId="9510337860cd2425" providerId="Windows Live" clId="Web-{C63C6BDB-FABF-2329-B697-2873BF749BB3}" dt="2025-01-10T11:38:11.144" v="250"/>
        <pc:sldMkLst>
          <pc:docMk/>
          <pc:sldMk cId="1238099487" sldId="262"/>
        </pc:sldMkLst>
      </pc:sldChg>
      <pc:sldChg chg="addSp delSp modSp new del mod setBg">
        <pc:chgData name="Δημήτρης Α." userId="9510337860cd2425" providerId="Windows Live" clId="Web-{C63C6BDB-FABF-2329-B697-2873BF749BB3}" dt="2025-01-10T11:36:50.187" v="241"/>
        <pc:sldMkLst>
          <pc:docMk/>
          <pc:sldMk cId="3281365590" sldId="262"/>
        </pc:sldMkLst>
        <pc:spChg chg="add del">
          <ac:chgData name="Δημήτρης Α." userId="9510337860cd2425" providerId="Windows Live" clId="Web-{C63C6BDB-FABF-2329-B697-2873BF749BB3}" dt="2025-01-10T11:36:26.796" v="235"/>
          <ac:spMkLst>
            <pc:docMk/>
            <pc:sldMk cId="3281365590" sldId="262"/>
            <ac:spMk id="10" creationId="{7E474281-81D2-445B-80A1-0E2D4738085B}"/>
          </ac:spMkLst>
        </pc:spChg>
        <pc:spChg chg="add del">
          <ac:chgData name="Δημήτρης Α." userId="9510337860cd2425" providerId="Windows Live" clId="Web-{C63C6BDB-FABF-2329-B697-2873BF749BB3}" dt="2025-01-10T11:36:29.952" v="237"/>
          <ac:spMkLst>
            <pc:docMk/>
            <pc:sldMk cId="3281365590" sldId="262"/>
            <ac:spMk id="12" creationId="{DB960A63-C68D-4FD1-AD9F-B6B98B320E0A}"/>
          </ac:spMkLst>
        </pc:spChg>
        <pc:spChg chg="add del">
          <ac:chgData name="Δημήτρης Α." userId="9510337860cd2425" providerId="Windows Live" clId="Web-{C63C6BDB-FABF-2329-B697-2873BF749BB3}" dt="2025-01-10T11:36:29.952" v="237"/>
          <ac:spMkLst>
            <pc:docMk/>
            <pc:sldMk cId="3281365590" sldId="262"/>
            <ac:spMk id="13" creationId="{1237BE7E-4891-403E-A451-64911745167F}"/>
          </ac:spMkLst>
        </pc:spChg>
        <pc:spChg chg="add del">
          <ac:chgData name="Δημήτρης Α." userId="9510337860cd2425" providerId="Windows Live" clId="Web-{C63C6BDB-FABF-2329-B697-2873BF749BB3}" dt="2025-01-10T11:36:29.952" v="237"/>
          <ac:spMkLst>
            <pc:docMk/>
            <pc:sldMk cId="3281365590" sldId="262"/>
            <ac:spMk id="14" creationId="{2D896C4B-00AB-4C6E-AFB0-68503E8A34F2}"/>
          </ac:spMkLst>
        </pc:spChg>
        <pc:spChg chg="add del">
          <ac:chgData name="Δημήτρης Α." userId="9510337860cd2425" providerId="Windows Live" clId="Web-{C63C6BDB-FABF-2329-B697-2873BF749BB3}" dt="2025-01-10T11:36:29.952" v="237"/>
          <ac:spMkLst>
            <pc:docMk/>
            <pc:sldMk cId="3281365590" sldId="262"/>
            <ac:spMk id="16" creationId="{BAC8AB2A-3FC8-48A0-82D5-6CC49C3612B4}"/>
          </ac:spMkLst>
        </pc:spChg>
        <pc:spChg chg="add del">
          <ac:chgData name="Δημήτρης Α." userId="9510337860cd2425" providerId="Windows Live" clId="Web-{C63C6BDB-FABF-2329-B697-2873BF749BB3}" dt="2025-01-10T11:36:29.952" v="237"/>
          <ac:spMkLst>
            <pc:docMk/>
            <pc:sldMk cId="3281365590" sldId="262"/>
            <ac:spMk id="18" creationId="{CE484DC2-EDCE-4AB0-9BEB-D57C33411302}"/>
          </ac:spMkLst>
        </pc:spChg>
        <pc:spChg chg="add del">
          <ac:chgData name="Δημήτρης Α." userId="9510337860cd2425" providerId="Windows Live" clId="Web-{C63C6BDB-FABF-2329-B697-2873BF749BB3}" dt="2025-01-10T11:36:35.296" v="239"/>
          <ac:spMkLst>
            <pc:docMk/>
            <pc:sldMk cId="3281365590" sldId="262"/>
            <ac:spMk id="20" creationId="{093797CA-51AE-4245-A8B2-F5D0180522BC}"/>
          </ac:spMkLst>
        </pc:spChg>
        <pc:spChg chg="add del">
          <ac:chgData name="Δημήτρης Α." userId="9510337860cd2425" providerId="Windows Live" clId="Web-{C63C6BDB-FABF-2329-B697-2873BF749BB3}" dt="2025-01-10T11:36:35.296" v="239"/>
          <ac:spMkLst>
            <pc:docMk/>
            <pc:sldMk cId="3281365590" sldId="262"/>
            <ac:spMk id="21" creationId="{45D13CF6-CAE0-4A88-A734-2A3DBFE89D69}"/>
          </ac:spMkLst>
        </pc:spChg>
        <pc:spChg chg="add">
          <ac:chgData name="Δημήτρης Α." userId="9510337860cd2425" providerId="Windows Live" clId="Web-{C63C6BDB-FABF-2329-B697-2873BF749BB3}" dt="2025-01-10T11:36:35.359" v="240"/>
          <ac:spMkLst>
            <pc:docMk/>
            <pc:sldMk cId="3281365590" sldId="262"/>
            <ac:spMk id="23" creationId="{5190C402-7946-4A9F-8D95-6B92D36B1489}"/>
          </ac:spMkLst>
        </pc:spChg>
        <pc:spChg chg="add">
          <ac:chgData name="Δημήτρης Α." userId="9510337860cd2425" providerId="Windows Live" clId="Web-{C63C6BDB-FABF-2329-B697-2873BF749BB3}" dt="2025-01-10T11:36:35.359" v="240"/>
          <ac:spMkLst>
            <pc:docMk/>
            <pc:sldMk cId="3281365590" sldId="262"/>
            <ac:spMk id="24" creationId="{C76F089D-1F75-40A9-BDBD-C648FE8E1D1B}"/>
          </ac:spMkLst>
        </pc:spChg>
        <pc:spChg chg="add">
          <ac:chgData name="Δημήτρης Α." userId="9510337860cd2425" providerId="Windows Live" clId="Web-{C63C6BDB-FABF-2329-B697-2873BF749BB3}" dt="2025-01-10T11:36:35.359" v="240"/>
          <ac:spMkLst>
            <pc:docMk/>
            <pc:sldMk cId="3281365590" sldId="262"/>
            <ac:spMk id="25" creationId="{4BE445C2-04F8-460F-8381-01C45E660433}"/>
          </ac:spMkLst>
        </pc:spChg>
        <pc:spChg chg="add">
          <ac:chgData name="Δημήτρης Α." userId="9510337860cd2425" providerId="Windows Live" clId="Web-{C63C6BDB-FABF-2329-B697-2873BF749BB3}" dt="2025-01-10T11:36:35.359" v="240"/>
          <ac:spMkLst>
            <pc:docMk/>
            <pc:sldMk cId="3281365590" sldId="262"/>
            <ac:spMk id="26" creationId="{5DEBFFF1-E747-4580-BF30-AA81B948B5BD}"/>
          </ac:spMkLst>
        </pc:spChg>
        <pc:picChg chg="add del mod">
          <ac:chgData name="Δημήτρης Α." userId="9510337860cd2425" providerId="Windows Live" clId="Web-{C63C6BDB-FABF-2329-B697-2873BF749BB3}" dt="2025-01-10T11:33:46.306" v="222"/>
          <ac:picMkLst>
            <pc:docMk/>
            <pc:sldMk cId="3281365590" sldId="262"/>
            <ac:picMk id="2" creationId="{6C5F39AA-38F4-458B-F036-B5FE271CE64A}"/>
          </ac:picMkLst>
        </pc:picChg>
        <pc:picChg chg="add mod ord">
          <ac:chgData name="Δημήτρης Α." userId="9510337860cd2425" providerId="Windows Live" clId="Web-{C63C6BDB-FABF-2329-B697-2873BF749BB3}" dt="2025-01-10T11:36:35.359" v="240"/>
          <ac:picMkLst>
            <pc:docMk/>
            <pc:sldMk cId="3281365590" sldId="262"/>
            <ac:picMk id="3" creationId="{C9EF4AEC-F82D-97DC-7709-CC485F0A7190}"/>
          </ac:picMkLst>
        </pc:picChg>
        <pc:picChg chg="add del mod">
          <ac:chgData name="Δημήτρης Α." userId="9510337860cd2425" providerId="Windows Live" clId="Web-{C63C6BDB-FABF-2329-B697-2873BF749BB3}" dt="2025-01-10T11:35:39.700" v="231"/>
          <ac:picMkLst>
            <pc:docMk/>
            <pc:sldMk cId="3281365590" sldId="262"/>
            <ac:picMk id="4" creationId="{8443DF07-8947-12CC-06D5-0B55F5442052}"/>
          </ac:picMkLst>
        </pc:picChg>
        <pc:picChg chg="add mod">
          <ac:chgData name="Δημήτρης Α." userId="9510337860cd2425" providerId="Windows Live" clId="Web-{C63C6BDB-FABF-2329-B697-2873BF749BB3}" dt="2025-01-10T11:36:35.359" v="240"/>
          <ac:picMkLst>
            <pc:docMk/>
            <pc:sldMk cId="3281365590" sldId="262"/>
            <ac:picMk id="5" creationId="{C28BF944-51FD-3456-5585-40B484C32654}"/>
          </ac:picMkLst>
        </pc:picChg>
      </pc:sldChg>
      <pc:sldChg chg="addSp delSp modSp new mod setBg modClrScheme delDesignElem chgLayout">
        <pc:chgData name="Δημήτρης Α." userId="9510337860cd2425" providerId="Windows Live" clId="Web-{C63C6BDB-FABF-2329-B697-2873BF749BB3}" dt="2025-01-10T12:28:38.489" v="427"/>
        <pc:sldMkLst>
          <pc:docMk/>
          <pc:sldMk cId="3932158392" sldId="262"/>
        </pc:sldMkLst>
        <pc:spChg chg="mod ord">
          <ac:chgData name="Δημήτρης Α." userId="9510337860cd2425" providerId="Windows Live" clId="Web-{C63C6BDB-FABF-2329-B697-2873BF749BB3}" dt="2025-01-10T12:28:38.489" v="427"/>
          <ac:spMkLst>
            <pc:docMk/>
            <pc:sldMk cId="3932158392" sldId="262"/>
            <ac:spMk id="2" creationId="{37E30F3B-7E82-D8C0-B654-68D06941BA33}"/>
          </ac:spMkLst>
        </pc:spChg>
        <pc:spChg chg="mod ord">
          <ac:chgData name="Δημήτρης Α." userId="9510337860cd2425" providerId="Windows Live" clId="Web-{C63C6BDB-FABF-2329-B697-2873BF749BB3}" dt="2025-01-10T12:28:38.489" v="427"/>
          <ac:spMkLst>
            <pc:docMk/>
            <pc:sldMk cId="3932158392" sldId="262"/>
            <ac:spMk id="3" creationId="{43576824-C218-0AD8-E279-57C4F4CB52F8}"/>
          </ac:spMkLst>
        </pc:spChg>
        <pc:picChg chg="add mod">
          <ac:chgData name="Δημήτρης Α." userId="9510337860cd2425" providerId="Windows Live" clId="Web-{C63C6BDB-FABF-2329-B697-2873BF749BB3}" dt="2025-01-10T11:45:55.332" v="273"/>
          <ac:picMkLst>
            <pc:docMk/>
            <pc:sldMk cId="3932158392" sldId="262"/>
            <ac:picMk id="4" creationId="{759FA236-5BFB-D812-08FE-AEBE700E240A}"/>
          </ac:picMkLst>
        </pc:picChg>
        <pc:picChg chg="add del">
          <ac:chgData name="Δημήτρης Α." userId="9510337860cd2425" providerId="Windows Live" clId="Web-{C63C6BDB-FABF-2329-B697-2873BF749BB3}" dt="2025-01-10T12:28:38.489" v="427"/>
          <ac:picMkLst>
            <pc:docMk/>
            <pc:sldMk cId="3932158392" sldId="262"/>
            <ac:picMk id="9" creationId="{AD661026-DE64-47F1-9F88-0847B5FB3560}"/>
          </ac:picMkLst>
        </pc:picChg>
      </pc:sldChg>
      <pc:sldChg chg="modSp new mod setBg modClrScheme chgLayout">
        <pc:chgData name="Δημήτρης Α." userId="9510337860cd2425" providerId="Windows Live" clId="Web-{C63C6BDB-FABF-2329-B697-2873BF749BB3}" dt="2025-01-10T12:28:38.489" v="427"/>
        <pc:sldMkLst>
          <pc:docMk/>
          <pc:sldMk cId="4225665702" sldId="263"/>
        </pc:sldMkLst>
        <pc:spChg chg="mod ord">
          <ac:chgData name="Δημήτρης Α." userId="9510337860cd2425" providerId="Windows Live" clId="Web-{C63C6BDB-FABF-2329-B697-2873BF749BB3}" dt="2025-01-10T12:28:38.489" v="427"/>
          <ac:spMkLst>
            <pc:docMk/>
            <pc:sldMk cId="4225665702" sldId="263"/>
            <ac:spMk id="2" creationId="{5B19CAA0-B700-FADE-302C-8834D11DD260}"/>
          </ac:spMkLst>
        </pc:spChg>
        <pc:spChg chg="mod ord">
          <ac:chgData name="Δημήτρης Α." userId="9510337860cd2425" providerId="Windows Live" clId="Web-{C63C6BDB-FABF-2329-B697-2873BF749BB3}" dt="2025-01-10T12:28:38.489" v="427"/>
          <ac:spMkLst>
            <pc:docMk/>
            <pc:sldMk cId="4225665702" sldId="263"/>
            <ac:spMk id="3" creationId="{B6E8BCD6-9039-ECCF-7F64-68F8C59986BB}"/>
          </ac:spMkLst>
        </pc:spChg>
        <pc:spChg chg="mod ord">
          <ac:chgData name="Δημήτρης Α." userId="9510337860cd2425" providerId="Windows Live" clId="Web-{C63C6BDB-FABF-2329-B697-2873BF749BB3}" dt="2025-01-10T12:28:38.489" v="427"/>
          <ac:spMkLst>
            <pc:docMk/>
            <pc:sldMk cId="4225665702" sldId="263"/>
            <ac:spMk id="4" creationId="{9CCDCE2B-44F6-8B7D-24E8-66AE7FE1C7B6}"/>
          </ac:spMkLst>
        </pc:spChg>
      </pc:sldChg>
      <pc:sldChg chg="addSp delSp modSp new mod setBg modClrScheme setClrOvrMap delDesignElem chgLayout">
        <pc:chgData name="Δημήτρης Α." userId="9510337860cd2425" providerId="Windows Live" clId="Web-{C63C6BDB-FABF-2329-B697-2873BF749BB3}" dt="2025-01-10T12:28:38.489" v="427"/>
        <pc:sldMkLst>
          <pc:docMk/>
          <pc:sldMk cId="735472004" sldId="264"/>
        </pc:sldMkLst>
        <pc:spChg chg="del mod">
          <ac:chgData name="Δημήτρης Α." userId="9510337860cd2425" providerId="Windows Live" clId="Web-{C63C6BDB-FABF-2329-B697-2873BF749BB3}" dt="2025-01-10T12:11:57.452" v="346"/>
          <ac:spMkLst>
            <pc:docMk/>
            <pc:sldMk cId="735472004" sldId="264"/>
            <ac:spMk id="2" creationId="{A1E71FDD-3B14-3AA9-20B3-E53B2A781717}"/>
          </ac:spMkLst>
        </pc:spChg>
        <pc:spChg chg="del">
          <ac:chgData name="Δημήτρης Α." userId="9510337860cd2425" providerId="Windows Live" clId="Web-{C63C6BDB-FABF-2329-B697-2873BF749BB3}" dt="2025-01-10T12:04:39.795" v="340"/>
          <ac:spMkLst>
            <pc:docMk/>
            <pc:sldMk cId="735472004" sldId="264"/>
            <ac:spMk id="3" creationId="{B39B874A-27A1-D06E-93C1-7A310AF0F1EF}"/>
          </ac:spMkLst>
        </pc:spChg>
        <pc:spChg chg="del mod">
          <ac:chgData name="Δημήτρης Α." userId="9510337860cd2425" providerId="Windows Live" clId="Web-{C63C6BDB-FABF-2329-B697-2873BF749BB3}" dt="2025-01-10T12:11:27.920" v="344"/>
          <ac:spMkLst>
            <pc:docMk/>
            <pc:sldMk cId="735472004" sldId="264"/>
            <ac:spMk id="4" creationId="{7EB2DBDD-D1D5-0ACA-A0C2-194D3C53E426}"/>
          </ac:spMkLst>
        </pc:spChg>
        <pc:spChg chg="add del mod">
          <ac:chgData name="Δημήτρης Α." userId="9510337860cd2425" providerId="Windows Live" clId="Web-{C63C6BDB-FABF-2329-B697-2873BF749BB3}" dt="2025-01-10T12:12:01.171" v="347"/>
          <ac:spMkLst>
            <pc:docMk/>
            <pc:sldMk cId="735472004" sldId="264"/>
            <ac:spMk id="7" creationId="{FA524E0F-C88D-00D2-39F7-4E38F5FA9A18}"/>
          </ac:spMkLst>
        </pc:spChg>
        <pc:spChg chg="add del">
          <ac:chgData name="Δημήτρης Α." userId="9510337860cd2425" providerId="Windows Live" clId="Web-{C63C6BDB-FABF-2329-B697-2873BF749BB3}" dt="2025-01-10T12:11:41.483" v="345"/>
          <ac:spMkLst>
            <pc:docMk/>
            <pc:sldMk cId="735472004" sldId="264"/>
            <ac:spMk id="10" creationId="{95CB840F-8E41-4CA5-B79B-25CC80AD234A}"/>
          </ac:spMkLst>
        </pc:spChg>
        <pc:spChg chg="add del">
          <ac:chgData name="Δημήτρης Α." userId="9510337860cd2425" providerId="Windows Live" clId="Web-{C63C6BDB-FABF-2329-B697-2873BF749BB3}" dt="2025-01-10T12:28:38.489" v="427"/>
          <ac:spMkLst>
            <pc:docMk/>
            <pc:sldMk cId="735472004" sldId="264"/>
            <ac:spMk id="15" creationId="{95CB840F-8E41-4CA5-B79B-25CC80AD234A}"/>
          </ac:spMkLst>
        </pc:spChg>
        <pc:picChg chg="add del mod ord">
          <ac:chgData name="Δημήτρης Α." userId="9510337860cd2425" providerId="Windows Live" clId="Web-{C63C6BDB-FABF-2329-B697-2873BF749BB3}" dt="2025-01-10T12:10:50.153" v="343"/>
          <ac:picMkLst>
            <pc:docMk/>
            <pc:sldMk cId="735472004" sldId="264"/>
            <ac:picMk id="5" creationId="{CBA8E6FD-496D-DE46-5D30-E2499C047A1A}"/>
          </ac:picMkLst>
        </pc:picChg>
        <pc:picChg chg="add mod ord">
          <ac:chgData name="Δημήτρης Α." userId="9510337860cd2425" providerId="Windows Live" clId="Web-{C63C6BDB-FABF-2329-B697-2873BF749BB3}" dt="2025-01-10T12:28:38.489" v="427"/>
          <ac:picMkLst>
            <pc:docMk/>
            <pc:sldMk cId="735472004" sldId="264"/>
            <ac:picMk id="8" creationId="{49101830-E4F9-9A56-9CFB-9163DB0CFCDE}"/>
          </ac:picMkLst>
        </pc:picChg>
      </pc:sldChg>
      <pc:sldChg chg="delSp modSp new mod modClrScheme chgLayout">
        <pc:chgData name="Δημήτρης Α." userId="9510337860cd2425" providerId="Windows Live" clId="Web-{C63C6BDB-FABF-2329-B697-2873BF749BB3}" dt="2025-01-10T12:28:38.489" v="427"/>
        <pc:sldMkLst>
          <pc:docMk/>
          <pc:sldMk cId="1757569297" sldId="265"/>
        </pc:sldMkLst>
        <pc:spChg chg="del">
          <ac:chgData name="Δημήτρης Α." userId="9510337860cd2425" providerId="Windows Live" clId="Web-{C63C6BDB-FABF-2329-B697-2873BF749BB3}" dt="2025-01-10T12:14:14.191" v="353"/>
          <ac:spMkLst>
            <pc:docMk/>
            <pc:sldMk cId="1757569297" sldId="265"/>
            <ac:spMk id="2" creationId="{EB73C3EA-D740-0C71-9FA5-630B7000F63D}"/>
          </ac:spMkLst>
        </pc:spChg>
        <pc:spChg chg="mod ord">
          <ac:chgData name="Δημήτρης Α." userId="9510337860cd2425" providerId="Windows Live" clId="Web-{C63C6BDB-FABF-2329-B697-2873BF749BB3}" dt="2025-01-10T12:28:38.489" v="427"/>
          <ac:spMkLst>
            <pc:docMk/>
            <pc:sldMk cId="1757569297" sldId="265"/>
            <ac:spMk id="3" creationId="{80C53769-3F94-C3FB-AD16-0E204588488A}"/>
          </ac:spMkLst>
        </pc:spChg>
      </pc:sldChg>
      <pc:sldMasterChg chg="add del mod setBg addSldLayout delSldLayout modSldLayout">
        <pc:chgData name="Δημήτρης Α." userId="9510337860cd2425" providerId="Windows Live" clId="Web-{C63C6BDB-FABF-2329-B697-2873BF749BB3}" dt="2025-01-10T12:28:38.489" v="427"/>
        <pc:sldMasterMkLst>
          <pc:docMk/>
          <pc:sldMasterMk cId="480311980" sldId="2147483660"/>
        </pc:sldMasterMkLst>
        <pc:sldLayoutChg chg="add del mo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480311980" sldId="2147483660"/>
            <pc:sldLayoutMk cId="3451756440" sldId="2147483661"/>
          </pc:sldLayoutMkLst>
        </pc:sldLayoutChg>
        <pc:sldLayoutChg chg="add del mo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480311980" sldId="2147483660"/>
            <pc:sldLayoutMk cId="3159765332" sldId="2147483662"/>
          </pc:sldLayoutMkLst>
        </pc:sldLayoutChg>
        <pc:sldLayoutChg chg="add del mo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480311980" sldId="2147483660"/>
            <pc:sldLayoutMk cId="3894504321" sldId="2147483663"/>
          </pc:sldLayoutMkLst>
        </pc:sldLayoutChg>
        <pc:sldLayoutChg chg="add del mo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480311980" sldId="2147483660"/>
            <pc:sldLayoutMk cId="2611629850" sldId="2147483664"/>
          </pc:sldLayoutMkLst>
        </pc:sldLayoutChg>
        <pc:sldLayoutChg chg="add del mo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480311980" sldId="2147483660"/>
            <pc:sldLayoutMk cId="479120982" sldId="2147483665"/>
          </pc:sldLayoutMkLst>
        </pc:sldLayoutChg>
        <pc:sldLayoutChg chg="add del mo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480311980" sldId="2147483660"/>
            <pc:sldLayoutMk cId="1033378006" sldId="2147483666"/>
          </pc:sldLayoutMkLst>
        </pc:sldLayoutChg>
        <pc:sldLayoutChg chg="add del mo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480311980" sldId="2147483660"/>
            <pc:sldLayoutMk cId="3288490671" sldId="2147483667"/>
          </pc:sldLayoutMkLst>
        </pc:sldLayoutChg>
        <pc:sldLayoutChg chg="add del mo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480311980" sldId="2147483660"/>
            <pc:sldLayoutMk cId="1868592676" sldId="2147483668"/>
          </pc:sldLayoutMkLst>
        </pc:sldLayoutChg>
        <pc:sldLayoutChg chg="add del mo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480311980" sldId="2147483660"/>
            <pc:sldLayoutMk cId="266559412" sldId="2147483669"/>
          </pc:sldLayoutMkLst>
        </pc:sldLayoutChg>
        <pc:sldLayoutChg chg="add del mo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480311980" sldId="2147483660"/>
            <pc:sldLayoutMk cId="4120981419" sldId="2147483670"/>
          </pc:sldLayoutMkLst>
        </pc:sldLayoutChg>
        <pc:sldLayoutChg chg="add del mo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480311980" sldId="2147483660"/>
            <pc:sldLayoutMk cId="824429874" sldId="2147483671"/>
          </pc:sldLayoutMkLst>
        </pc:sldLayoutChg>
        <pc:sldLayoutChg chg="add del mo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480311980" sldId="2147483660"/>
            <pc:sldLayoutMk cId="204374826" sldId="2147483672"/>
          </pc:sldLayoutMkLst>
        </pc:sldLayoutChg>
        <pc:sldLayoutChg chg="add del mo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480311980" sldId="2147483660"/>
            <pc:sldLayoutMk cId="3888276984" sldId="2147483673"/>
          </pc:sldLayoutMkLst>
        </pc:sldLayoutChg>
        <pc:sldLayoutChg chg="add del mo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480311980" sldId="2147483660"/>
            <pc:sldLayoutMk cId="3194878730" sldId="2147483674"/>
          </pc:sldLayoutMkLst>
        </pc:sldLayoutChg>
        <pc:sldLayoutChg chg="add del mo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480311980" sldId="2147483660"/>
            <pc:sldLayoutMk cId="3699654389" sldId="2147483675"/>
          </pc:sldLayoutMkLst>
        </pc:sldLayoutChg>
        <pc:sldLayoutChg chg="add del mo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480311980" sldId="2147483660"/>
            <pc:sldLayoutMk cId="1638080658" sldId="2147483676"/>
          </pc:sldLayoutMkLst>
        </pc:sldLayoutChg>
        <pc:sldLayoutChg chg="add del mo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480311980" sldId="2147483660"/>
            <pc:sldLayoutMk cId="4294314774" sldId="2147483677"/>
          </pc:sldLayoutMkLst>
        </pc:sldLayoutChg>
      </pc:sldMasterChg>
      <pc:sldMasterChg chg="add del addSldLayout delSldLayout modSldLayout">
        <pc:chgData name="Δημήτρης Α." userId="9510337860cd2425" providerId="Windows Live" clId="Web-{C63C6BDB-FABF-2329-B697-2873BF749BB3}" dt="2025-01-10T12:28:24.160" v="425"/>
        <pc:sldMasterMkLst>
          <pc:docMk/>
          <pc:sldMasterMk cId="114353376" sldId="2147483678"/>
        </pc:sldMasterMkLst>
        <pc:sldLayoutChg chg="add del mod replId">
          <pc:chgData name="Δημήτρης Α." userId="9510337860cd2425" providerId="Windows Live" clId="Web-{C63C6BDB-FABF-2329-B697-2873BF749BB3}" dt="2025-01-10T12:28:24.160" v="425"/>
          <pc:sldLayoutMkLst>
            <pc:docMk/>
            <pc:sldMasterMk cId="114353376" sldId="2147483678"/>
            <pc:sldLayoutMk cId="431907451" sldId="2147483679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24.160" v="425"/>
          <pc:sldLayoutMkLst>
            <pc:docMk/>
            <pc:sldMasterMk cId="114353376" sldId="2147483678"/>
            <pc:sldLayoutMk cId="3773507145" sldId="2147483680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24.160" v="425"/>
          <pc:sldLayoutMkLst>
            <pc:docMk/>
            <pc:sldMasterMk cId="114353376" sldId="2147483678"/>
            <pc:sldLayoutMk cId="2036394738" sldId="2147483681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24.160" v="425"/>
          <pc:sldLayoutMkLst>
            <pc:docMk/>
            <pc:sldMasterMk cId="114353376" sldId="2147483678"/>
            <pc:sldLayoutMk cId="2965046814" sldId="2147483682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24.160" v="425"/>
          <pc:sldLayoutMkLst>
            <pc:docMk/>
            <pc:sldMasterMk cId="114353376" sldId="2147483678"/>
            <pc:sldLayoutMk cId="463718821" sldId="2147483683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24.160" v="425"/>
          <pc:sldLayoutMkLst>
            <pc:docMk/>
            <pc:sldMasterMk cId="114353376" sldId="2147483678"/>
            <pc:sldLayoutMk cId="362555296" sldId="2147483684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24.160" v="425"/>
          <pc:sldLayoutMkLst>
            <pc:docMk/>
            <pc:sldMasterMk cId="114353376" sldId="2147483678"/>
            <pc:sldLayoutMk cId="1081129589" sldId="2147483685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24.160" v="425"/>
          <pc:sldLayoutMkLst>
            <pc:docMk/>
            <pc:sldMasterMk cId="114353376" sldId="2147483678"/>
            <pc:sldLayoutMk cId="496149573" sldId="2147483686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24.160" v="425"/>
          <pc:sldLayoutMkLst>
            <pc:docMk/>
            <pc:sldMasterMk cId="114353376" sldId="2147483678"/>
            <pc:sldLayoutMk cId="3147831461" sldId="2147483687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24.160" v="425"/>
          <pc:sldLayoutMkLst>
            <pc:docMk/>
            <pc:sldMasterMk cId="114353376" sldId="2147483678"/>
            <pc:sldLayoutMk cId="3197420523" sldId="2147483688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24.160" v="425"/>
          <pc:sldLayoutMkLst>
            <pc:docMk/>
            <pc:sldMasterMk cId="114353376" sldId="2147483678"/>
            <pc:sldLayoutMk cId="1399055505" sldId="2147483689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24.160" v="425"/>
          <pc:sldLayoutMkLst>
            <pc:docMk/>
            <pc:sldMasterMk cId="114353376" sldId="2147483678"/>
            <pc:sldLayoutMk cId="3568487169" sldId="2147483690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24.160" v="425"/>
          <pc:sldLayoutMkLst>
            <pc:docMk/>
            <pc:sldMasterMk cId="114353376" sldId="2147483678"/>
            <pc:sldLayoutMk cId="1077334560" sldId="2147483691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24.160" v="425"/>
          <pc:sldLayoutMkLst>
            <pc:docMk/>
            <pc:sldMasterMk cId="114353376" sldId="2147483678"/>
            <pc:sldLayoutMk cId="2694962800" sldId="2147483692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24.160" v="425"/>
          <pc:sldLayoutMkLst>
            <pc:docMk/>
            <pc:sldMasterMk cId="114353376" sldId="2147483678"/>
            <pc:sldLayoutMk cId="3004477136" sldId="2147483693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24.160" v="425"/>
          <pc:sldLayoutMkLst>
            <pc:docMk/>
            <pc:sldMasterMk cId="114353376" sldId="2147483678"/>
            <pc:sldLayoutMk cId="3991304719" sldId="2147483694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24.160" v="425"/>
          <pc:sldLayoutMkLst>
            <pc:docMk/>
            <pc:sldMasterMk cId="114353376" sldId="2147483678"/>
            <pc:sldLayoutMk cId="145920280" sldId="2147483695"/>
          </pc:sldLayoutMkLst>
        </pc:sldLayoutChg>
      </pc:sldMasterChg>
      <pc:sldMasterChg chg="add del addSldLayout delSldLayout modSldLayout">
        <pc:chgData name="Δημήτρης Α." userId="9510337860cd2425" providerId="Windows Live" clId="Web-{C63C6BDB-FABF-2329-B697-2873BF749BB3}" dt="2025-01-10T12:27:41.721" v="417"/>
        <pc:sldMasterMkLst>
          <pc:docMk/>
          <pc:sldMasterMk cId="196889643" sldId="2147483678"/>
        </pc:sldMasterMkLst>
        <pc:sldLayoutChg chg="add del mod replId">
          <pc:chgData name="Δημήτρης Α." userId="9510337860cd2425" providerId="Windows Live" clId="Web-{C63C6BDB-FABF-2329-B697-2873BF749BB3}" dt="2025-01-10T12:27:41.721" v="417"/>
          <pc:sldLayoutMkLst>
            <pc:docMk/>
            <pc:sldMasterMk cId="196889643" sldId="2147483678"/>
            <pc:sldLayoutMk cId="2388489363" sldId="2147483679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41.721" v="417"/>
          <pc:sldLayoutMkLst>
            <pc:docMk/>
            <pc:sldMasterMk cId="196889643" sldId="2147483678"/>
            <pc:sldLayoutMk cId="2241584326" sldId="2147483680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41.721" v="417"/>
          <pc:sldLayoutMkLst>
            <pc:docMk/>
            <pc:sldMasterMk cId="196889643" sldId="2147483678"/>
            <pc:sldLayoutMk cId="1638445825" sldId="2147483681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41.721" v="417"/>
          <pc:sldLayoutMkLst>
            <pc:docMk/>
            <pc:sldMasterMk cId="196889643" sldId="2147483678"/>
            <pc:sldLayoutMk cId="1643551616" sldId="2147483682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41.721" v="417"/>
          <pc:sldLayoutMkLst>
            <pc:docMk/>
            <pc:sldMasterMk cId="196889643" sldId="2147483678"/>
            <pc:sldLayoutMk cId="948196381" sldId="2147483683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41.721" v="417"/>
          <pc:sldLayoutMkLst>
            <pc:docMk/>
            <pc:sldMasterMk cId="196889643" sldId="2147483678"/>
            <pc:sldLayoutMk cId="1213693686" sldId="2147483684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41.721" v="417"/>
          <pc:sldLayoutMkLst>
            <pc:docMk/>
            <pc:sldMasterMk cId="196889643" sldId="2147483678"/>
            <pc:sldLayoutMk cId="2982363394" sldId="2147483685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41.721" v="417"/>
          <pc:sldLayoutMkLst>
            <pc:docMk/>
            <pc:sldMasterMk cId="196889643" sldId="2147483678"/>
            <pc:sldLayoutMk cId="3384381789" sldId="2147483686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41.721" v="417"/>
          <pc:sldLayoutMkLst>
            <pc:docMk/>
            <pc:sldMasterMk cId="196889643" sldId="2147483678"/>
            <pc:sldLayoutMk cId="2397901883" sldId="2147483687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41.721" v="417"/>
          <pc:sldLayoutMkLst>
            <pc:docMk/>
            <pc:sldMasterMk cId="196889643" sldId="2147483678"/>
            <pc:sldLayoutMk cId="3362822827" sldId="2147483688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41.721" v="417"/>
          <pc:sldLayoutMkLst>
            <pc:docMk/>
            <pc:sldMasterMk cId="196889643" sldId="2147483678"/>
            <pc:sldLayoutMk cId="2889704316" sldId="2147483689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41.721" v="417"/>
          <pc:sldLayoutMkLst>
            <pc:docMk/>
            <pc:sldMasterMk cId="196889643" sldId="2147483678"/>
            <pc:sldLayoutMk cId="533249148" sldId="2147483690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41.721" v="417"/>
          <pc:sldLayoutMkLst>
            <pc:docMk/>
            <pc:sldMasterMk cId="196889643" sldId="2147483678"/>
            <pc:sldLayoutMk cId="834982162" sldId="2147483691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41.721" v="417"/>
          <pc:sldLayoutMkLst>
            <pc:docMk/>
            <pc:sldMasterMk cId="196889643" sldId="2147483678"/>
            <pc:sldLayoutMk cId="3549878365" sldId="2147483692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41.721" v="417"/>
          <pc:sldLayoutMkLst>
            <pc:docMk/>
            <pc:sldMasterMk cId="196889643" sldId="2147483678"/>
            <pc:sldLayoutMk cId="2675154475" sldId="2147483693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41.721" v="417"/>
          <pc:sldLayoutMkLst>
            <pc:docMk/>
            <pc:sldMasterMk cId="196889643" sldId="2147483678"/>
            <pc:sldLayoutMk cId="3870942132" sldId="2147483694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41.721" v="417"/>
          <pc:sldLayoutMkLst>
            <pc:docMk/>
            <pc:sldMasterMk cId="196889643" sldId="2147483678"/>
            <pc:sldLayoutMk cId="3001402536" sldId="2147483695"/>
          </pc:sldLayoutMkLst>
        </pc:sldLayoutChg>
      </pc:sldMasterChg>
      <pc:sldMasterChg chg="add del addSldLayout delSldLayout modSldLayout">
        <pc:chgData name="Δημήτρης Α." userId="9510337860cd2425" providerId="Windows Live" clId="Web-{C63C6BDB-FABF-2329-B697-2873BF749BB3}" dt="2025-01-10T12:28:09.785" v="423"/>
        <pc:sldMasterMkLst>
          <pc:docMk/>
          <pc:sldMasterMk cId="1441849253" sldId="2147483678"/>
        </pc:sldMasterMkLst>
        <pc:sldLayoutChg chg="add del mod replId">
          <pc:chgData name="Δημήτρης Α." userId="9510337860cd2425" providerId="Windows Live" clId="Web-{C63C6BDB-FABF-2329-B697-2873BF749BB3}" dt="2025-01-10T12:28:09.785" v="423"/>
          <pc:sldLayoutMkLst>
            <pc:docMk/>
            <pc:sldMasterMk cId="1441849253" sldId="2147483678"/>
            <pc:sldLayoutMk cId="753177004" sldId="2147483679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9.785" v="423"/>
          <pc:sldLayoutMkLst>
            <pc:docMk/>
            <pc:sldMasterMk cId="1441849253" sldId="2147483678"/>
            <pc:sldLayoutMk cId="3672055582" sldId="2147483680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9.785" v="423"/>
          <pc:sldLayoutMkLst>
            <pc:docMk/>
            <pc:sldMasterMk cId="1441849253" sldId="2147483678"/>
            <pc:sldLayoutMk cId="3570519338" sldId="2147483681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9.785" v="423"/>
          <pc:sldLayoutMkLst>
            <pc:docMk/>
            <pc:sldMasterMk cId="1441849253" sldId="2147483678"/>
            <pc:sldLayoutMk cId="16063225" sldId="2147483682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9.785" v="423"/>
          <pc:sldLayoutMkLst>
            <pc:docMk/>
            <pc:sldMasterMk cId="1441849253" sldId="2147483678"/>
            <pc:sldLayoutMk cId="266774264" sldId="2147483683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9.785" v="423"/>
          <pc:sldLayoutMkLst>
            <pc:docMk/>
            <pc:sldMasterMk cId="1441849253" sldId="2147483678"/>
            <pc:sldLayoutMk cId="2951264001" sldId="2147483684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9.785" v="423"/>
          <pc:sldLayoutMkLst>
            <pc:docMk/>
            <pc:sldMasterMk cId="1441849253" sldId="2147483678"/>
            <pc:sldLayoutMk cId="2591619211" sldId="2147483685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9.785" v="423"/>
          <pc:sldLayoutMkLst>
            <pc:docMk/>
            <pc:sldMasterMk cId="1441849253" sldId="2147483678"/>
            <pc:sldLayoutMk cId="1910995177" sldId="2147483686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9.785" v="423"/>
          <pc:sldLayoutMkLst>
            <pc:docMk/>
            <pc:sldMasterMk cId="1441849253" sldId="2147483678"/>
            <pc:sldLayoutMk cId="593014967" sldId="2147483687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9.785" v="423"/>
          <pc:sldLayoutMkLst>
            <pc:docMk/>
            <pc:sldMasterMk cId="1441849253" sldId="2147483678"/>
            <pc:sldLayoutMk cId="3520649177" sldId="2147483688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9.785" v="423"/>
          <pc:sldLayoutMkLst>
            <pc:docMk/>
            <pc:sldMasterMk cId="1441849253" sldId="2147483678"/>
            <pc:sldLayoutMk cId="2615962539" sldId="2147483689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9.785" v="423"/>
          <pc:sldLayoutMkLst>
            <pc:docMk/>
            <pc:sldMasterMk cId="1441849253" sldId="2147483678"/>
            <pc:sldLayoutMk cId="2403517546" sldId="2147483690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9.785" v="423"/>
          <pc:sldLayoutMkLst>
            <pc:docMk/>
            <pc:sldMasterMk cId="1441849253" sldId="2147483678"/>
            <pc:sldLayoutMk cId="1340228926" sldId="2147483691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9.785" v="423"/>
          <pc:sldLayoutMkLst>
            <pc:docMk/>
            <pc:sldMasterMk cId="1441849253" sldId="2147483678"/>
            <pc:sldLayoutMk cId="2229934934" sldId="2147483692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9.785" v="423"/>
          <pc:sldLayoutMkLst>
            <pc:docMk/>
            <pc:sldMasterMk cId="1441849253" sldId="2147483678"/>
            <pc:sldLayoutMk cId="2887414085" sldId="2147483693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9.785" v="423"/>
          <pc:sldLayoutMkLst>
            <pc:docMk/>
            <pc:sldMasterMk cId="1441849253" sldId="2147483678"/>
            <pc:sldLayoutMk cId="3348943914" sldId="2147483694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9.785" v="423"/>
          <pc:sldLayoutMkLst>
            <pc:docMk/>
            <pc:sldMasterMk cId="1441849253" sldId="2147483678"/>
            <pc:sldLayoutMk cId="2155553687" sldId="2147483695"/>
          </pc:sldLayoutMkLst>
        </pc:sldLayoutChg>
      </pc:sldMasterChg>
      <pc:sldMasterChg chg="add del addSldLayout delSldLayout modSldLayout">
        <pc:chgData name="Δημήτρης Α." userId="9510337860cd2425" providerId="Windows Live" clId="Web-{C63C6BDB-FABF-2329-B697-2873BF749BB3}" dt="2025-01-10T12:28:38.489" v="427"/>
        <pc:sldMasterMkLst>
          <pc:docMk/>
          <pc:sldMasterMk cId="1726217840" sldId="2147483678"/>
        </pc:sldMasterMkLst>
        <pc:sldLayoutChg chg="add del mod replI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1726217840" sldId="2147483678"/>
            <pc:sldLayoutMk cId="4194674799" sldId="2147483679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1726217840" sldId="2147483678"/>
            <pc:sldLayoutMk cId="3419016621" sldId="2147483680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1726217840" sldId="2147483678"/>
            <pc:sldLayoutMk cId="1399855973" sldId="2147483681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1726217840" sldId="2147483678"/>
            <pc:sldLayoutMk cId="2102635341" sldId="2147483682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1726217840" sldId="2147483678"/>
            <pc:sldLayoutMk cId="2092303545" sldId="2147483683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1726217840" sldId="2147483678"/>
            <pc:sldLayoutMk cId="2462086847" sldId="2147483684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1726217840" sldId="2147483678"/>
            <pc:sldLayoutMk cId="2497841252" sldId="2147483685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1726217840" sldId="2147483678"/>
            <pc:sldLayoutMk cId="4251542885" sldId="2147483686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1726217840" sldId="2147483678"/>
            <pc:sldLayoutMk cId="2639174339" sldId="2147483687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1726217840" sldId="2147483678"/>
            <pc:sldLayoutMk cId="2906483509" sldId="2147483688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38.489" v="427"/>
          <pc:sldLayoutMkLst>
            <pc:docMk/>
            <pc:sldMasterMk cId="1726217840" sldId="2147483678"/>
            <pc:sldLayoutMk cId="1809886038" sldId="2147483689"/>
          </pc:sldLayoutMkLst>
        </pc:sldLayoutChg>
      </pc:sldMasterChg>
      <pc:sldMasterChg chg="add del addSldLayout delSldLayout modSldLayout">
        <pc:chgData name="Δημήτρης Α." userId="9510337860cd2425" providerId="Windows Live" clId="Web-{C63C6BDB-FABF-2329-B697-2873BF749BB3}" dt="2025-01-10T12:26:24.218" v="410"/>
        <pc:sldMasterMkLst>
          <pc:docMk/>
          <pc:sldMasterMk cId="2569742314" sldId="2147483678"/>
        </pc:sldMasterMkLst>
        <pc:sldLayoutChg chg="add del mod replId">
          <pc:chgData name="Δημήτρης Α." userId="9510337860cd2425" providerId="Windows Live" clId="Web-{C63C6BDB-FABF-2329-B697-2873BF749BB3}" dt="2025-01-10T12:26:24.218" v="410"/>
          <pc:sldLayoutMkLst>
            <pc:docMk/>
            <pc:sldMasterMk cId="2569742314" sldId="2147483678"/>
            <pc:sldLayoutMk cId="101441875" sldId="2147483679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6:24.218" v="410"/>
          <pc:sldLayoutMkLst>
            <pc:docMk/>
            <pc:sldMasterMk cId="2569742314" sldId="2147483678"/>
            <pc:sldLayoutMk cId="50822640" sldId="2147483680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6:24.218" v="410"/>
          <pc:sldLayoutMkLst>
            <pc:docMk/>
            <pc:sldMasterMk cId="2569742314" sldId="2147483678"/>
            <pc:sldLayoutMk cId="2191091114" sldId="2147483681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6:24.218" v="410"/>
          <pc:sldLayoutMkLst>
            <pc:docMk/>
            <pc:sldMasterMk cId="2569742314" sldId="2147483678"/>
            <pc:sldLayoutMk cId="2053206373" sldId="2147483682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6:24.218" v="410"/>
          <pc:sldLayoutMkLst>
            <pc:docMk/>
            <pc:sldMasterMk cId="2569742314" sldId="2147483678"/>
            <pc:sldLayoutMk cId="807746711" sldId="2147483683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6:24.218" v="410"/>
          <pc:sldLayoutMkLst>
            <pc:docMk/>
            <pc:sldMasterMk cId="2569742314" sldId="2147483678"/>
            <pc:sldLayoutMk cId="2894138499" sldId="2147483684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6:24.218" v="410"/>
          <pc:sldLayoutMkLst>
            <pc:docMk/>
            <pc:sldMasterMk cId="2569742314" sldId="2147483678"/>
            <pc:sldLayoutMk cId="3091442417" sldId="2147483685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6:24.218" v="410"/>
          <pc:sldLayoutMkLst>
            <pc:docMk/>
            <pc:sldMasterMk cId="2569742314" sldId="2147483678"/>
            <pc:sldLayoutMk cId="3403978120" sldId="2147483686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6:24.218" v="410"/>
          <pc:sldLayoutMkLst>
            <pc:docMk/>
            <pc:sldMasterMk cId="2569742314" sldId="2147483678"/>
            <pc:sldLayoutMk cId="2740027703" sldId="2147483687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6:24.218" v="410"/>
          <pc:sldLayoutMkLst>
            <pc:docMk/>
            <pc:sldMasterMk cId="2569742314" sldId="2147483678"/>
            <pc:sldLayoutMk cId="3867050310" sldId="2147483688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6:24.218" v="410"/>
          <pc:sldLayoutMkLst>
            <pc:docMk/>
            <pc:sldMasterMk cId="2569742314" sldId="2147483678"/>
            <pc:sldLayoutMk cId="2572169031" sldId="2147483689"/>
          </pc:sldLayoutMkLst>
        </pc:sldLayoutChg>
      </pc:sldMasterChg>
      <pc:sldMasterChg chg="add del addSldLayout delSldLayout modSldLayout">
        <pc:chgData name="Δημήτρης Α." userId="9510337860cd2425" providerId="Windows Live" clId="Web-{C63C6BDB-FABF-2329-B697-2873BF749BB3}" dt="2025-01-10T12:27:10.017" v="415"/>
        <pc:sldMasterMkLst>
          <pc:docMk/>
          <pc:sldMasterMk cId="2811927304" sldId="2147483678"/>
        </pc:sldMasterMkLst>
        <pc:sldLayoutChg chg="add del mod replId">
          <pc:chgData name="Δημήτρης Α." userId="9510337860cd2425" providerId="Windows Live" clId="Web-{C63C6BDB-FABF-2329-B697-2873BF749BB3}" dt="2025-01-10T12:27:10.017" v="415"/>
          <pc:sldLayoutMkLst>
            <pc:docMk/>
            <pc:sldMasterMk cId="2811927304" sldId="2147483678"/>
            <pc:sldLayoutMk cId="3520048289" sldId="2147483679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10.017" v="415"/>
          <pc:sldLayoutMkLst>
            <pc:docMk/>
            <pc:sldMasterMk cId="2811927304" sldId="2147483678"/>
            <pc:sldLayoutMk cId="1770081808" sldId="2147483680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10.017" v="415"/>
          <pc:sldLayoutMkLst>
            <pc:docMk/>
            <pc:sldMasterMk cId="2811927304" sldId="2147483678"/>
            <pc:sldLayoutMk cId="3465834299" sldId="2147483681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10.017" v="415"/>
          <pc:sldLayoutMkLst>
            <pc:docMk/>
            <pc:sldMasterMk cId="2811927304" sldId="2147483678"/>
            <pc:sldLayoutMk cId="320100663" sldId="2147483682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10.017" v="415"/>
          <pc:sldLayoutMkLst>
            <pc:docMk/>
            <pc:sldMasterMk cId="2811927304" sldId="2147483678"/>
            <pc:sldLayoutMk cId="3702196068" sldId="2147483683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10.017" v="415"/>
          <pc:sldLayoutMkLst>
            <pc:docMk/>
            <pc:sldMasterMk cId="2811927304" sldId="2147483678"/>
            <pc:sldLayoutMk cId="3402386139" sldId="2147483684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10.017" v="415"/>
          <pc:sldLayoutMkLst>
            <pc:docMk/>
            <pc:sldMasterMk cId="2811927304" sldId="2147483678"/>
            <pc:sldLayoutMk cId="3737279615" sldId="2147483685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10.017" v="415"/>
          <pc:sldLayoutMkLst>
            <pc:docMk/>
            <pc:sldMasterMk cId="2811927304" sldId="2147483678"/>
            <pc:sldLayoutMk cId="260098881" sldId="2147483686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10.017" v="415"/>
          <pc:sldLayoutMkLst>
            <pc:docMk/>
            <pc:sldMasterMk cId="2811927304" sldId="2147483678"/>
            <pc:sldLayoutMk cId="1988370697" sldId="2147483687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10.017" v="415"/>
          <pc:sldLayoutMkLst>
            <pc:docMk/>
            <pc:sldMasterMk cId="2811927304" sldId="2147483678"/>
            <pc:sldLayoutMk cId="3563047498" sldId="2147483688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10.017" v="415"/>
          <pc:sldLayoutMkLst>
            <pc:docMk/>
            <pc:sldMasterMk cId="2811927304" sldId="2147483678"/>
            <pc:sldLayoutMk cId="1530598992" sldId="2147483689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10.017" v="415"/>
          <pc:sldLayoutMkLst>
            <pc:docMk/>
            <pc:sldMasterMk cId="2811927304" sldId="2147483678"/>
            <pc:sldLayoutMk cId="306346755" sldId="2147483690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10.017" v="415"/>
          <pc:sldLayoutMkLst>
            <pc:docMk/>
            <pc:sldMasterMk cId="2811927304" sldId="2147483678"/>
            <pc:sldLayoutMk cId="296467757" sldId="2147483691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10.017" v="415"/>
          <pc:sldLayoutMkLst>
            <pc:docMk/>
            <pc:sldMasterMk cId="2811927304" sldId="2147483678"/>
            <pc:sldLayoutMk cId="2445335932" sldId="2147483692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10.017" v="415"/>
          <pc:sldLayoutMkLst>
            <pc:docMk/>
            <pc:sldMasterMk cId="2811927304" sldId="2147483678"/>
            <pc:sldLayoutMk cId="3630645914" sldId="2147483693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10.017" v="415"/>
          <pc:sldLayoutMkLst>
            <pc:docMk/>
            <pc:sldMasterMk cId="2811927304" sldId="2147483678"/>
            <pc:sldLayoutMk cId="1942593863" sldId="2147483694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7:10.017" v="415"/>
          <pc:sldLayoutMkLst>
            <pc:docMk/>
            <pc:sldMasterMk cId="2811927304" sldId="2147483678"/>
            <pc:sldLayoutMk cId="2100481942" sldId="2147483695"/>
          </pc:sldLayoutMkLst>
        </pc:sldLayoutChg>
      </pc:sldMasterChg>
      <pc:sldMasterChg chg="add del addSldLayout delSldLayout modSldLayout">
        <pc:chgData name="Δημήτρης Α." userId="9510337860cd2425" providerId="Windows Live" clId="Web-{C63C6BDB-FABF-2329-B697-2873BF749BB3}" dt="2025-01-10T12:28:06.331" v="422"/>
        <pc:sldMasterMkLst>
          <pc:docMk/>
          <pc:sldMasterMk cId="495655302" sldId="2147483696"/>
        </pc:sldMasterMkLst>
        <pc:sldLayoutChg chg="add del mod replId">
          <pc:chgData name="Δημήτρης Α." userId="9510337860cd2425" providerId="Windows Live" clId="Web-{C63C6BDB-FABF-2329-B697-2873BF749BB3}" dt="2025-01-10T12:28:06.331" v="422"/>
          <pc:sldLayoutMkLst>
            <pc:docMk/>
            <pc:sldMasterMk cId="495655302" sldId="2147483696"/>
            <pc:sldLayoutMk cId="79347124" sldId="2147483697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6.331" v="422"/>
          <pc:sldLayoutMkLst>
            <pc:docMk/>
            <pc:sldMasterMk cId="495655302" sldId="2147483696"/>
            <pc:sldLayoutMk cId="1336847136" sldId="2147483698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6.331" v="422"/>
          <pc:sldLayoutMkLst>
            <pc:docMk/>
            <pc:sldMasterMk cId="495655302" sldId="2147483696"/>
            <pc:sldLayoutMk cId="3262779289" sldId="2147483699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6.331" v="422"/>
          <pc:sldLayoutMkLst>
            <pc:docMk/>
            <pc:sldMasterMk cId="495655302" sldId="2147483696"/>
            <pc:sldLayoutMk cId="1120991196" sldId="2147483700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6.331" v="422"/>
          <pc:sldLayoutMkLst>
            <pc:docMk/>
            <pc:sldMasterMk cId="495655302" sldId="2147483696"/>
            <pc:sldLayoutMk cId="2581426960" sldId="2147483701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6.331" v="422"/>
          <pc:sldLayoutMkLst>
            <pc:docMk/>
            <pc:sldMasterMk cId="495655302" sldId="2147483696"/>
            <pc:sldLayoutMk cId="3256855923" sldId="2147483702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6.331" v="422"/>
          <pc:sldLayoutMkLst>
            <pc:docMk/>
            <pc:sldMasterMk cId="495655302" sldId="2147483696"/>
            <pc:sldLayoutMk cId="830934518" sldId="2147483703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6.331" v="422"/>
          <pc:sldLayoutMkLst>
            <pc:docMk/>
            <pc:sldMasterMk cId="495655302" sldId="2147483696"/>
            <pc:sldLayoutMk cId="347845030" sldId="2147483704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6.331" v="422"/>
          <pc:sldLayoutMkLst>
            <pc:docMk/>
            <pc:sldMasterMk cId="495655302" sldId="2147483696"/>
            <pc:sldLayoutMk cId="1588971709" sldId="2147483705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6.331" v="422"/>
          <pc:sldLayoutMkLst>
            <pc:docMk/>
            <pc:sldMasterMk cId="495655302" sldId="2147483696"/>
            <pc:sldLayoutMk cId="1548151051" sldId="2147483706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6.331" v="422"/>
          <pc:sldLayoutMkLst>
            <pc:docMk/>
            <pc:sldMasterMk cId="495655302" sldId="2147483696"/>
            <pc:sldLayoutMk cId="4097818757" sldId="2147483707"/>
          </pc:sldLayoutMkLst>
        </pc:sldLayoutChg>
      </pc:sldMasterChg>
      <pc:sldMasterChg chg="add del addSldLayout delSldLayout modSldLayout">
        <pc:chgData name="Δημήτρης Α." userId="9510337860cd2425" providerId="Windows Live" clId="Web-{C63C6BDB-FABF-2329-B697-2873BF749BB3}" dt="2025-01-10T12:28:03.566" v="421"/>
        <pc:sldMasterMkLst>
          <pc:docMk/>
          <pc:sldMasterMk cId="3039470618" sldId="2147483708"/>
        </pc:sldMasterMkLst>
        <pc:sldLayoutChg chg="add del mod replId">
          <pc:chgData name="Δημήτρης Α." userId="9510337860cd2425" providerId="Windows Live" clId="Web-{C63C6BDB-FABF-2329-B697-2873BF749BB3}" dt="2025-01-10T12:28:03.566" v="421"/>
          <pc:sldLayoutMkLst>
            <pc:docMk/>
            <pc:sldMasterMk cId="3039470618" sldId="2147483708"/>
            <pc:sldLayoutMk cId="629932721" sldId="2147483709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3.566" v="421"/>
          <pc:sldLayoutMkLst>
            <pc:docMk/>
            <pc:sldMasterMk cId="3039470618" sldId="2147483708"/>
            <pc:sldLayoutMk cId="759640498" sldId="2147483710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3.566" v="421"/>
          <pc:sldLayoutMkLst>
            <pc:docMk/>
            <pc:sldMasterMk cId="3039470618" sldId="2147483708"/>
            <pc:sldLayoutMk cId="1134125400" sldId="2147483711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3.566" v="421"/>
          <pc:sldLayoutMkLst>
            <pc:docMk/>
            <pc:sldMasterMk cId="3039470618" sldId="2147483708"/>
            <pc:sldLayoutMk cId="1810567003" sldId="2147483712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3.566" v="421"/>
          <pc:sldLayoutMkLst>
            <pc:docMk/>
            <pc:sldMasterMk cId="3039470618" sldId="2147483708"/>
            <pc:sldLayoutMk cId="253199819" sldId="2147483713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3.566" v="421"/>
          <pc:sldLayoutMkLst>
            <pc:docMk/>
            <pc:sldMasterMk cId="3039470618" sldId="2147483708"/>
            <pc:sldLayoutMk cId="3634300433" sldId="2147483714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3.566" v="421"/>
          <pc:sldLayoutMkLst>
            <pc:docMk/>
            <pc:sldMasterMk cId="3039470618" sldId="2147483708"/>
            <pc:sldLayoutMk cId="2078085633" sldId="2147483715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3.566" v="421"/>
          <pc:sldLayoutMkLst>
            <pc:docMk/>
            <pc:sldMasterMk cId="3039470618" sldId="2147483708"/>
            <pc:sldLayoutMk cId="2279702913" sldId="2147483716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3.566" v="421"/>
          <pc:sldLayoutMkLst>
            <pc:docMk/>
            <pc:sldMasterMk cId="3039470618" sldId="2147483708"/>
            <pc:sldLayoutMk cId="922470460" sldId="2147483717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3.566" v="421"/>
          <pc:sldLayoutMkLst>
            <pc:docMk/>
            <pc:sldMasterMk cId="3039470618" sldId="2147483708"/>
            <pc:sldLayoutMk cId="2254461880" sldId="2147483718"/>
          </pc:sldLayoutMkLst>
        </pc:sldLayoutChg>
        <pc:sldLayoutChg chg="add del mod replId">
          <pc:chgData name="Δημήτρης Α." userId="9510337860cd2425" providerId="Windows Live" clId="Web-{C63C6BDB-FABF-2329-B697-2873BF749BB3}" dt="2025-01-10T12:28:03.566" v="421"/>
          <pc:sldLayoutMkLst>
            <pc:docMk/>
            <pc:sldMasterMk cId="3039470618" sldId="2147483708"/>
            <pc:sldLayoutMk cId="4163243668" sldId="214748371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8A73-70E3-4F6F-8C4A-36D98CA5D491}" type="datetimeFigureOut">
              <a:rPr lang="en-GB" smtClean="0"/>
              <a:t>10/01/2025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C58F-5DD7-467F-BAE2-96F870E19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75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Πανοραμική 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8A73-70E3-4F6F-8C4A-36D98CA5D491}" type="datetimeFigureOut">
              <a:rPr lang="en-GB" smtClean="0"/>
              <a:t>10/01/2025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C58F-5DD7-467F-BAE2-96F870E19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981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8A73-70E3-4F6F-8C4A-36D98CA5D491}" type="datetimeFigureOut">
              <a:rPr lang="en-GB" smtClean="0"/>
              <a:t>10/01/2025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C58F-5DD7-467F-BAE2-96F870E19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4298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8A73-70E3-4F6F-8C4A-36D98CA5D491}" type="datetimeFigureOut">
              <a:rPr lang="en-GB" smtClean="0"/>
              <a:t>10/01/2025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C58F-5DD7-467F-BAE2-96F870E19FD8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3748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8A73-70E3-4F6F-8C4A-36D98CA5D491}" type="datetimeFigureOut">
              <a:rPr lang="en-GB" smtClean="0"/>
              <a:t>10/01/2025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C58F-5DD7-467F-BAE2-96F870E19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2769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στήλε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8A73-70E3-4F6F-8C4A-36D98CA5D491}" type="datetimeFigureOut">
              <a:rPr lang="en-GB" smtClean="0"/>
              <a:t>10/01/2025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C58F-5DD7-467F-BAE2-96F870E19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8787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Στήλη 3 εικόνω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8A73-70E3-4F6F-8C4A-36D98CA5D491}" type="datetimeFigureOut">
              <a:rPr lang="en-GB" smtClean="0"/>
              <a:t>10/01/2025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C58F-5DD7-467F-BAE2-96F870E19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6543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8A73-70E3-4F6F-8C4A-36D98CA5D491}" type="datetimeFigureOut">
              <a:rPr lang="en-GB" smtClean="0"/>
              <a:t>10/01/2025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C58F-5DD7-467F-BAE2-96F870E19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080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8A73-70E3-4F6F-8C4A-36D98CA5D491}" type="datetimeFigureOut">
              <a:rPr lang="en-GB" smtClean="0"/>
              <a:t>10/01/2025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C58F-5DD7-467F-BAE2-96F870E19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314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8A73-70E3-4F6F-8C4A-36D98CA5D491}" type="datetimeFigureOut">
              <a:rPr lang="en-GB" smtClean="0"/>
              <a:t>10/01/2025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C58F-5DD7-467F-BAE2-96F870E19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765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8A73-70E3-4F6F-8C4A-36D98CA5D491}" type="datetimeFigureOut">
              <a:rPr lang="en-GB" smtClean="0"/>
              <a:t>10/01/2025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C58F-5DD7-467F-BAE2-96F870E19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504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8A73-70E3-4F6F-8C4A-36D98CA5D491}" type="datetimeFigureOut">
              <a:rPr lang="en-GB" smtClean="0"/>
              <a:t>10/01/2025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C58F-5DD7-467F-BAE2-96F870E19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629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8A73-70E3-4F6F-8C4A-36D98CA5D491}" type="datetimeFigureOut">
              <a:rPr lang="en-GB" smtClean="0"/>
              <a:t>10/01/2025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C58F-5DD7-467F-BAE2-96F870E19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120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8A73-70E3-4F6F-8C4A-36D98CA5D491}" type="datetimeFigureOut">
              <a:rPr lang="en-GB" smtClean="0"/>
              <a:t>10/01/2025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C58F-5DD7-467F-BAE2-96F870E19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378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8A73-70E3-4F6F-8C4A-36D98CA5D491}" type="datetimeFigureOut">
              <a:rPr lang="en-GB" smtClean="0"/>
              <a:t>10/01/2025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C58F-5DD7-467F-BAE2-96F870E19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490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8A73-70E3-4F6F-8C4A-36D98CA5D491}" type="datetimeFigureOut">
              <a:rPr lang="en-GB" smtClean="0"/>
              <a:t>10/01/2025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C58F-5DD7-467F-BAE2-96F870E19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592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8A73-70E3-4F6F-8C4A-36D98CA5D491}" type="datetimeFigureOut">
              <a:rPr lang="en-GB" smtClean="0"/>
              <a:t>10/01/2025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C58F-5DD7-467F-BAE2-96F870E19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59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9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9E138A73-70E3-4F6F-8C4A-36D98CA5D491}" type="datetimeFigureOut">
              <a:rPr lang="en-GB" smtClean="0"/>
              <a:t>10/01/2025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B420C58F-5DD7-467F-BAE2-96F870E19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3119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ansaplast.gr/articles/health-and-protection/routine-home/routine-healing%22%20/t%20%22_blank" TargetMode="External"/><Relationship Id="rId7" Type="http://schemas.openxmlformats.org/officeDocument/2006/relationships/hyperlink" Target="https://www.onmed.gr/ygeia/story/368435/ta-10-symptomata-poy-faneronoyn-kaki-kykloforia-toy-aimatos-eikones" TargetMode="External"/><Relationship Id="rId2" Type="http://schemas.openxmlformats.org/officeDocument/2006/relationships/hyperlink" Target="https://pmc.ncbi.nlm.nih.gov/articles/PMC2903966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onmed.gr/ygeia/story/408294/ti-tha-niosete-logo-kakis-kykloforias-aimatos-domino-symptomaton" TargetMode="External"/><Relationship Id="rId5" Type="http://schemas.openxmlformats.org/officeDocument/2006/relationships/hyperlink" Target="https://www.larocheposay.gr/article/grhgorh-epoulwsh-plhgwn-sto-proswpo" TargetMode="External"/><Relationship Id="rId4" Type="http://schemas.openxmlformats.org/officeDocument/2006/relationships/hyperlink" Target="https://www.medione.gr/epoulosi-travmaton%22%20/t%20%22_blan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AC2EDAA-2780-D281-55D5-7E78D3F583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3796" y="609600"/>
            <a:ext cx="5168052" cy="11176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700"/>
              <a:t>ΠΑΡΑΓΟΝΤΕΣ ΕΠΟΥΛΩΣΗΣ ΠΛΗΓΩΝ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FAC6A6C1-1F71-F410-12C6-8148E10B5F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0767" y="3940629"/>
            <a:ext cx="5168052" cy="39624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>
              <a:buClr>
                <a:srgbClr val="F0B788"/>
              </a:buClr>
            </a:pPr>
            <a:r>
              <a:rPr lang="en-US" b="1" i="0">
                <a:solidFill>
                  <a:schemeClr val="tx2"/>
                </a:solidFill>
              </a:rPr>
              <a:t>Έλεγχος και Αξιολόγηση Καλλυντικών και Τοπικών Ιατροτεχνολογικών Προϊόντων</a:t>
            </a:r>
          </a:p>
          <a:p>
            <a:pPr algn="l">
              <a:buClr>
                <a:srgbClr val="F0B788"/>
              </a:buClr>
            </a:pPr>
            <a:r>
              <a:rPr lang="en-US" b="1">
                <a:solidFill>
                  <a:schemeClr val="tx2"/>
                </a:solidFill>
              </a:rPr>
              <a:t>Υπεύθυνος Καθηγητής : Μ. Ράλλης</a:t>
            </a:r>
            <a:endParaRPr lang="en-US" b="1" i="0">
              <a:solidFill>
                <a:schemeClr val="tx2"/>
              </a:solidFill>
            </a:endParaRPr>
          </a:p>
          <a:p>
            <a:pPr algn="l">
              <a:buClr>
                <a:srgbClr val="F0B788"/>
              </a:buClr>
            </a:pPr>
            <a:r>
              <a:rPr lang="en-US">
                <a:solidFill>
                  <a:schemeClr val="tx2"/>
                </a:solidFill>
              </a:rPr>
              <a:t>Χ. Πουγκιάλης 1452202100172</a:t>
            </a:r>
          </a:p>
          <a:p>
            <a:pPr algn="l">
              <a:buClr>
                <a:srgbClr val="F0B788"/>
              </a:buClr>
            </a:pPr>
            <a:r>
              <a:rPr lang="en-US">
                <a:solidFill>
                  <a:schemeClr val="tx2"/>
                </a:solidFill>
              </a:rPr>
              <a:t>Δ. Ανδρέου  1452202100151</a:t>
            </a:r>
          </a:p>
          <a:p>
            <a:pPr algn="l">
              <a:buClr>
                <a:srgbClr val="F0B788"/>
              </a:buClr>
            </a:pPr>
            <a:endParaRPr lang="en-US">
              <a:solidFill>
                <a:schemeClr val="tx2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15A1844-5CB8-438B-B90E-EF2A51CF8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" r="2807" b="1446"/>
          <a:stretch/>
        </p:blipFill>
        <p:spPr>
          <a:xfrm>
            <a:off x="6586695" y="1"/>
            <a:ext cx="5605305" cy="6858000"/>
          </a:xfrm>
          <a:prstGeom prst="rect">
            <a:avLst/>
          </a:prstGeom>
        </p:spPr>
      </p:pic>
      <p:pic>
        <p:nvPicPr>
          <p:cNvPr id="6" name="Εικόνα 5" descr="Εικόνα που περιέχει άτομο, εσωτερικός χώρος, υγειονομική περίθαλψη, ιατρικός εξοπλισμός&#10;&#10;Περιγραφή που δημιουργήθηκε αυτόματα">
            <a:extLst>
              <a:ext uri="{FF2B5EF4-FFF2-40B4-BE49-F238E27FC236}">
                <a16:creationId xmlns:a16="http://schemas.microsoft.com/office/drawing/2014/main" id="{26DD7F95-845D-3223-D686-0EBF1D62D5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 r="6536" b="-2"/>
          <a:stretch/>
        </p:blipFill>
        <p:spPr>
          <a:xfrm>
            <a:off x="7637974" y="609601"/>
            <a:ext cx="3128505" cy="2507158"/>
          </a:xfrm>
          <a:prstGeom prst="rect">
            <a:avLst/>
          </a:prstGeom>
        </p:spPr>
      </p:pic>
      <p:pic>
        <p:nvPicPr>
          <p:cNvPr id="5" name="Εικόνα 4" descr="Εικόνα που περιέχει στιγμιότυπο οθόνης, τέχνη&#10;&#10;Περιγραφή που δημιουργήθηκε αυτόματα">
            <a:extLst>
              <a:ext uri="{FF2B5EF4-FFF2-40B4-BE49-F238E27FC236}">
                <a16:creationId xmlns:a16="http://schemas.microsoft.com/office/drawing/2014/main" id="{CA4C6C13-490B-F491-0223-5149861D18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936" y="3940331"/>
            <a:ext cx="3874581" cy="118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619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078A2F1-0A03-4E16-896A-00F697435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43" y="305350"/>
            <a:ext cx="10353762" cy="1249129"/>
          </a:xfrm>
        </p:spPr>
        <p:txBody>
          <a:bodyPr/>
          <a:lstStyle/>
          <a:p>
            <a:r>
              <a:rPr lang="el-GR"/>
              <a:t>Μηχανισμός Επούλωσης Πληγών</a:t>
            </a:r>
            <a:endParaRPr lang="en-GB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005EAB55-676A-D474-7D41-4880A3E3A5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0667" y="1933617"/>
            <a:ext cx="5825333" cy="4421464"/>
          </a:xfrm>
        </p:spPr>
        <p:txBody>
          <a:bodyPr/>
          <a:lstStyle/>
          <a:p>
            <a:pPr indent="-305435"/>
            <a:r>
              <a:rPr lang="el-GR" sz="2400"/>
              <a:t>Αιμόσταση</a:t>
            </a:r>
            <a:r>
              <a:rPr lang="en-GB" sz="2400"/>
              <a:t> : </a:t>
            </a:r>
            <a:r>
              <a:rPr lang="el-GR" sz="2400"/>
              <a:t>συστολή αγγείων , δημιουργία θρόμβων.</a:t>
            </a:r>
            <a:endParaRPr lang="el-GR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</a:endParaRPr>
          </a:p>
          <a:p>
            <a:pPr indent="-305435"/>
            <a:r>
              <a:rPr lang="el-GR" sz="2400"/>
              <a:t>Φλεγμονή </a:t>
            </a:r>
            <a:r>
              <a:rPr lang="en-GB" sz="2400"/>
              <a:t>:</a:t>
            </a:r>
            <a:r>
              <a:rPr lang="el-GR" sz="2400"/>
              <a:t> διαστολή αγγείων , συγκέντρωση λευκών </a:t>
            </a:r>
            <a:r>
              <a:rPr lang="el-GR" sz="2400" err="1"/>
              <a:t>αιμοσφαιρίνων</a:t>
            </a:r>
            <a:r>
              <a:rPr lang="el-GR" sz="2400"/>
              <a:t>.</a:t>
            </a:r>
            <a:endParaRPr lang="el-GR" sz="2400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</a:endParaRPr>
          </a:p>
          <a:p>
            <a:pPr indent="-305435"/>
            <a:r>
              <a:rPr lang="el-GR" sz="2400"/>
              <a:t>Πολλαπλασιασμός </a:t>
            </a:r>
            <a:r>
              <a:rPr lang="en-GB" sz="2400"/>
              <a:t>:</a:t>
            </a:r>
            <a:r>
              <a:rPr lang="el-GR" sz="2400"/>
              <a:t> σχηματισμός νέων ιστών , σύνθεση κολλαγόνου , </a:t>
            </a:r>
            <a:r>
              <a:rPr lang="el-GR" sz="2400" err="1"/>
              <a:t>αγγειογένεση</a:t>
            </a:r>
            <a:r>
              <a:rPr lang="el-GR" sz="2400"/>
              <a:t>.</a:t>
            </a:r>
            <a:endParaRPr lang="el-GR" sz="2400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</a:endParaRPr>
          </a:p>
          <a:p>
            <a:pPr indent="-305435"/>
            <a:r>
              <a:rPr lang="el-GR" sz="2400"/>
              <a:t>Αναδιαμόρφωση </a:t>
            </a:r>
            <a:r>
              <a:rPr lang="en-GB" sz="2400"/>
              <a:t>:</a:t>
            </a:r>
            <a:r>
              <a:rPr lang="el-GR" sz="2400"/>
              <a:t> αγγειακή ωρίμανση , αναδιαμόρφωση κολλαγόνου</a:t>
            </a:r>
            <a:r>
              <a:rPr lang="el-GR"/>
              <a:t>.</a:t>
            </a:r>
            <a:endParaRPr lang="el-GR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</a:endParaRPr>
          </a:p>
        </p:txBody>
      </p:sp>
      <p:pic>
        <p:nvPicPr>
          <p:cNvPr id="6" name="Εικόνα 5" descr="Εικόνα που περιέχει κείμενο, στιγμιότυπο οθόνης, φαγητό&#10;&#10;Περιγραφή που δημιουργήθηκε αυτόματα">
            <a:extLst>
              <a:ext uri="{FF2B5EF4-FFF2-40B4-BE49-F238E27FC236}">
                <a16:creationId xmlns:a16="http://schemas.microsoft.com/office/drawing/2014/main" id="{8342C07D-8B6A-D41B-47BB-F452C754CC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351" y="1625769"/>
            <a:ext cx="5783649" cy="4286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106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BF157C9-A17F-C223-17F4-DA407605E4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2FEEE064-EFAD-8CC6-9A84-BCBB28AC1E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" name="Εικόνα 3" descr="Εικόνα που περιέχει κείμενο, στιγμιότυπο οθόνης, σχεδίαση, φαγητό&#10;&#10;Περιγραφή που δημιουργήθηκε αυτόματα">
            <a:extLst>
              <a:ext uri="{FF2B5EF4-FFF2-40B4-BE49-F238E27FC236}">
                <a16:creationId xmlns:a16="http://schemas.microsoft.com/office/drawing/2014/main" id="{C22FEAFE-3924-E27B-4610-0DA374B665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568" y="892627"/>
            <a:ext cx="9259779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373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700B574-1365-4ADC-3591-284D76389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847" y="581575"/>
            <a:ext cx="10353762" cy="97045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l-GR" sz="2500">
                <a:cs typeface="Times New Roman"/>
              </a:rPr>
              <a:t>Τρόποι προστασίας του δέρματος</a:t>
            </a:r>
            <a:br>
              <a:rPr lang="en-US" sz="2500">
                <a:cs typeface="Times New Roman" panose="02020603050405020304" pitchFamily="18" charset="0"/>
              </a:rPr>
            </a:br>
            <a:endParaRPr lang="en-US" sz="250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5AA9D010-300F-EA3C-CA15-DB015D608A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546272" cy="405875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305435">
              <a:buClr>
                <a:srgbClr val="D39083"/>
              </a:buClr>
            </a:pPr>
            <a:r>
              <a:rPr lang="en-US" sz="2400"/>
              <a:t>Καθα</a:t>
            </a:r>
            <a:r>
              <a:rPr lang="en-US" sz="2400" err="1"/>
              <a:t>ρισμός</a:t>
            </a:r>
            <a:r>
              <a:rPr lang="en-US" sz="2400"/>
              <a:t> </a:t>
            </a:r>
            <a:r>
              <a:rPr lang="en-US" sz="2400" err="1"/>
              <a:t>της</a:t>
            </a:r>
            <a:r>
              <a:rPr lang="en-US" sz="2400"/>
              <a:t> π</a:t>
            </a:r>
            <a:r>
              <a:rPr lang="en-US" sz="2400" err="1"/>
              <a:t>ληγής</a:t>
            </a:r>
            <a:r>
              <a:rPr lang="en-US" sz="2400"/>
              <a:t> </a:t>
            </a:r>
            <a:endParaRPr lang="el-GR"/>
          </a:p>
          <a:p>
            <a:pPr indent="-305435">
              <a:buClr>
                <a:srgbClr val="D39083"/>
              </a:buClr>
            </a:pPr>
            <a:r>
              <a:rPr lang="en-US" sz="2400" err="1"/>
              <a:t>Εφ</a:t>
            </a:r>
            <a:r>
              <a:rPr lang="en-US" sz="2400"/>
              <a:t>α</a:t>
            </a:r>
            <a:r>
              <a:rPr lang="en-US" sz="2400" err="1"/>
              <a:t>ρμογή</a:t>
            </a:r>
            <a:r>
              <a:rPr lang="en-US" sz="2400"/>
              <a:t> α</a:t>
            </a:r>
            <a:r>
              <a:rPr lang="en-US" sz="2400" err="1"/>
              <a:t>ντιση</a:t>
            </a:r>
            <a:r>
              <a:rPr lang="en-US" sz="2400"/>
              <a:t>π</a:t>
            </a:r>
            <a:r>
              <a:rPr lang="en-US" sz="2400" err="1"/>
              <a:t>τικού</a:t>
            </a:r>
            <a:r>
              <a:rPr lang="en-US" sz="2400"/>
              <a:t> </a:t>
            </a:r>
            <a:endParaRPr lang="en-US" sz="2400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</a:endParaRPr>
          </a:p>
          <a:p>
            <a:pPr indent="-305435">
              <a:buClr>
                <a:srgbClr val="D39083"/>
              </a:buClr>
            </a:pPr>
            <a:r>
              <a:rPr lang="en-US" sz="2400" err="1"/>
              <a:t>Προστ</a:t>
            </a:r>
            <a:r>
              <a:rPr lang="en-US" sz="2400"/>
              <a:t>α</a:t>
            </a:r>
            <a:r>
              <a:rPr lang="en-US" sz="2400" err="1"/>
              <a:t>σί</a:t>
            </a:r>
            <a:r>
              <a:rPr lang="en-US" sz="2400"/>
              <a:t>α </a:t>
            </a:r>
            <a:r>
              <a:rPr lang="en-US" sz="2400" err="1"/>
              <a:t>της</a:t>
            </a:r>
            <a:r>
              <a:rPr lang="en-US" sz="2400"/>
              <a:t> π</a:t>
            </a:r>
            <a:r>
              <a:rPr lang="en-US" sz="2400" err="1"/>
              <a:t>ληγής</a:t>
            </a:r>
            <a:endParaRPr lang="en-US" sz="2400" err="1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</a:endParaRPr>
          </a:p>
          <a:p>
            <a:pPr indent="-305435">
              <a:buClr>
                <a:srgbClr val="D39083"/>
              </a:buClr>
            </a:pPr>
            <a:r>
              <a:rPr lang="en-US" sz="2400" err="1"/>
              <a:t>Δι</a:t>
            </a:r>
            <a:r>
              <a:rPr lang="en-US" sz="2400"/>
              <a:t>α</a:t>
            </a:r>
            <a:r>
              <a:rPr lang="en-US" sz="2400" err="1"/>
              <a:t>τήρηση</a:t>
            </a:r>
            <a:r>
              <a:rPr lang="en-US" sz="2400"/>
              <a:t> </a:t>
            </a:r>
            <a:r>
              <a:rPr lang="en-US" sz="2400" err="1"/>
              <a:t>υγρ</a:t>
            </a:r>
            <a:r>
              <a:rPr lang="en-US" sz="2400"/>
              <a:t>α</a:t>
            </a:r>
            <a:r>
              <a:rPr lang="en-US" sz="2400" err="1"/>
              <a:t>σί</a:t>
            </a:r>
            <a:r>
              <a:rPr lang="en-US" sz="2400"/>
              <a:t>ας </a:t>
            </a:r>
            <a:endParaRPr lang="en-US" sz="2400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</a:endParaRPr>
          </a:p>
          <a:p>
            <a:pPr indent="-305435">
              <a:buClr>
                <a:srgbClr val="D39083"/>
              </a:buClr>
            </a:pPr>
            <a:r>
              <a:rPr lang="en-US" sz="2400" err="1"/>
              <a:t>Σωστή</a:t>
            </a:r>
            <a:r>
              <a:rPr lang="en-US" sz="2400"/>
              <a:t> </a:t>
            </a:r>
            <a:r>
              <a:rPr lang="en-US" sz="2400" err="1"/>
              <a:t>δι</a:t>
            </a:r>
            <a:r>
              <a:rPr lang="en-US" sz="2400"/>
              <a:t>α</a:t>
            </a:r>
            <a:r>
              <a:rPr lang="en-US" sz="2400" err="1"/>
              <a:t>τροφή</a:t>
            </a:r>
            <a:r>
              <a:rPr lang="en-US" sz="2400"/>
              <a:t> : π</a:t>
            </a:r>
            <a:r>
              <a:rPr lang="en-US" sz="2400" err="1"/>
              <a:t>ρωτεïνες</a:t>
            </a:r>
            <a:r>
              <a:rPr lang="en-US" sz="2400"/>
              <a:t> , ασβ</a:t>
            </a:r>
            <a:r>
              <a:rPr lang="en-US" sz="2400" err="1"/>
              <a:t>έστιο</a:t>
            </a:r>
            <a:r>
              <a:rPr lang="en-US" sz="2400"/>
              <a:t> , β</a:t>
            </a:r>
            <a:r>
              <a:rPr lang="en-US" sz="2400" err="1"/>
              <a:t>ιτ</a:t>
            </a:r>
            <a:r>
              <a:rPr lang="en-US" sz="2400"/>
              <a:t>α</a:t>
            </a:r>
            <a:r>
              <a:rPr lang="en-US" sz="2400" err="1"/>
              <a:t>μίνη</a:t>
            </a:r>
            <a:r>
              <a:rPr lang="en-US" sz="2400"/>
              <a:t> C , Ω-3 , </a:t>
            </a:r>
            <a:r>
              <a:rPr lang="en-US" sz="2400" err="1"/>
              <a:t>σίδηρο</a:t>
            </a:r>
            <a:r>
              <a:rPr lang="en-US" sz="2400"/>
              <a:t> , </a:t>
            </a:r>
            <a:r>
              <a:rPr lang="en-US" sz="2400" err="1"/>
              <a:t>ψευδάργυρο</a:t>
            </a:r>
            <a:r>
              <a:rPr lang="en-US" sz="2400"/>
              <a:t> και α</a:t>
            </a:r>
            <a:r>
              <a:rPr lang="en-US" sz="2400" err="1"/>
              <a:t>ντιοξειδωτικά</a:t>
            </a:r>
            <a:endParaRPr lang="en-US" sz="2400" err="1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D661026-DE64-47F1-9F88-0847B5FB35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1998132"/>
            <a:ext cx="4333632" cy="3521077"/>
          </a:xfrm>
          <a:prstGeom prst="rect">
            <a:avLst/>
          </a:prstGeom>
        </p:spPr>
      </p:pic>
      <p:pic>
        <p:nvPicPr>
          <p:cNvPr id="6" name="Εικόνα 5" descr="Εικόνα που περιέχει άτομο, νύχι, δάκτυλο, φλέβα&#10;&#10;Περιγραφή που δημιουργήθηκε αυτόματα">
            <a:extLst>
              <a:ext uri="{FF2B5EF4-FFF2-40B4-BE49-F238E27FC236}">
                <a16:creationId xmlns:a16="http://schemas.microsoft.com/office/drawing/2014/main" id="{0B844D35-6C63-B75E-C3F1-24B9995CE4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19380"/>
          <a:stretch/>
        </p:blipFill>
        <p:spPr>
          <a:xfrm>
            <a:off x="7068284" y="2129667"/>
            <a:ext cx="4065464" cy="325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217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1619C23-30CB-2A35-6C85-A41E46503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145" y="219075"/>
            <a:ext cx="11496762" cy="1913425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>
                <a:cs typeface="Times New Roman"/>
              </a:rPr>
              <a:t>Πα</a:t>
            </a:r>
            <a:r>
              <a:rPr lang="en-US" sz="2800" err="1">
                <a:cs typeface="Times New Roman"/>
              </a:rPr>
              <a:t>ράγοντες</a:t>
            </a:r>
            <a:r>
              <a:rPr lang="en-US" sz="2800">
                <a:cs typeface="Times New Roman"/>
              </a:rPr>
              <a:t> </a:t>
            </a:r>
            <a:r>
              <a:rPr lang="en-US" sz="2800" err="1">
                <a:cs typeface="Times New Roman"/>
              </a:rPr>
              <a:t>Πού</a:t>
            </a:r>
            <a:r>
              <a:rPr lang="en-US" sz="2800">
                <a:cs typeface="Times New Roman"/>
              </a:rPr>
              <a:t> </a:t>
            </a:r>
            <a:r>
              <a:rPr lang="en-US" sz="2800" err="1">
                <a:cs typeface="Times New Roman"/>
              </a:rPr>
              <a:t>Βοηθούν</a:t>
            </a:r>
            <a:r>
              <a:rPr lang="en-US" sz="2800">
                <a:cs typeface="Times New Roman"/>
              </a:rPr>
              <a:t> </a:t>
            </a:r>
            <a:r>
              <a:rPr lang="en-US" sz="2800" err="1">
                <a:cs typeface="Times New Roman"/>
              </a:rPr>
              <a:t>Στην</a:t>
            </a:r>
            <a:r>
              <a:rPr lang="en-US" sz="2800">
                <a:cs typeface="Times New Roman"/>
              </a:rPr>
              <a:t> </a:t>
            </a:r>
            <a:r>
              <a:rPr lang="en-US" sz="2800" err="1">
                <a:cs typeface="Times New Roman"/>
              </a:rPr>
              <a:t>Κυττ</a:t>
            </a:r>
            <a:r>
              <a:rPr lang="en-US" sz="2800">
                <a:cs typeface="Times New Roman"/>
              </a:rPr>
              <a:t>α</a:t>
            </a:r>
            <a:r>
              <a:rPr lang="en-US" sz="2800" err="1">
                <a:cs typeface="Times New Roman"/>
              </a:rPr>
              <a:t>ρική</a:t>
            </a:r>
            <a:r>
              <a:rPr lang="en-US" sz="2800">
                <a:cs typeface="Times New Roman"/>
              </a:rPr>
              <a:t> </a:t>
            </a:r>
            <a:r>
              <a:rPr lang="en-US" sz="2800" err="1">
                <a:cs typeface="Times New Roman"/>
              </a:rPr>
              <a:t>Αν</a:t>
            </a:r>
            <a:r>
              <a:rPr lang="en-US" sz="2800">
                <a:cs typeface="Times New Roman"/>
              </a:rPr>
              <a:t>α</a:t>
            </a:r>
            <a:r>
              <a:rPr lang="en-US" sz="2800" err="1">
                <a:cs typeface="Times New Roman"/>
              </a:rPr>
              <a:t>γέννηση</a:t>
            </a:r>
            <a:r>
              <a:rPr lang="en-US" sz="2800">
                <a:cs typeface="Times New Roman"/>
              </a:rPr>
              <a:t> </a:t>
            </a:r>
            <a:r>
              <a:rPr lang="en-US" sz="2800" err="1">
                <a:cs typeface="Times New Roman"/>
              </a:rPr>
              <a:t>Του</a:t>
            </a:r>
            <a:r>
              <a:rPr lang="en-US" sz="2800">
                <a:cs typeface="Times New Roman"/>
              </a:rPr>
              <a:t> </a:t>
            </a:r>
            <a:r>
              <a:rPr lang="en-US" sz="2800" err="1">
                <a:cs typeface="Times New Roman"/>
              </a:rPr>
              <a:t>Δέρμ</a:t>
            </a:r>
            <a:r>
              <a:rPr lang="en-US" sz="2800">
                <a:cs typeface="Times New Roman"/>
              </a:rPr>
              <a:t>α</a:t>
            </a:r>
            <a:r>
              <a:rPr lang="en-US" sz="2800" err="1">
                <a:cs typeface="Times New Roman"/>
              </a:rPr>
              <a:t>τος</a:t>
            </a:r>
            <a:br>
              <a:rPr lang="en-US" sz="2800">
                <a:cs typeface="Times New Roman" panose="02020603050405020304" pitchFamily="18" charset="0"/>
              </a:rPr>
            </a:br>
            <a:endParaRPr lang="en-GB" sz="250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06622A9-BDD9-E0D5-03A9-C67ADBA166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320" y="1380024"/>
            <a:ext cx="6774997" cy="5068401"/>
          </a:xfrm>
        </p:spPr>
        <p:txBody>
          <a:bodyPr anchor="ctr">
            <a:normAutofit/>
          </a:bodyPr>
          <a:lstStyle/>
          <a:p>
            <a:pPr indent="-305435">
              <a:buClr>
                <a:srgbClr val="46FBD0"/>
              </a:buClr>
            </a:pPr>
            <a:r>
              <a:rPr lang="el-GR" sz="2400" err="1"/>
              <a:t>Ρετινόλη</a:t>
            </a:r>
            <a:r>
              <a:rPr lang="el-GR" sz="2400"/>
              <a:t> ( βιταμίνη Α) </a:t>
            </a:r>
            <a:r>
              <a:rPr lang="en-GB" sz="2400"/>
              <a:t>:</a:t>
            </a:r>
            <a:r>
              <a:rPr lang="el-GR" sz="2400"/>
              <a:t> επιταχύνει την κυτταρική αναγέννηση</a:t>
            </a:r>
            <a:endParaRPr lang="el-GR" sz="2400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</a:endParaRPr>
          </a:p>
          <a:p>
            <a:pPr indent="-305435">
              <a:buClr>
                <a:srgbClr val="46FBD0"/>
              </a:buClr>
            </a:pPr>
            <a:r>
              <a:rPr lang="el-GR" sz="2400"/>
              <a:t>Βιταμίνη </a:t>
            </a:r>
            <a:r>
              <a:rPr lang="en-GB" sz="2400"/>
              <a:t>C</a:t>
            </a:r>
            <a:r>
              <a:rPr lang="el-GR" sz="2400"/>
              <a:t> </a:t>
            </a:r>
            <a:r>
              <a:rPr lang="en-GB" sz="2400"/>
              <a:t>:</a:t>
            </a:r>
            <a:r>
              <a:rPr lang="el-GR" sz="2400"/>
              <a:t> αντιοξειδωτικό , ενισχύει την παραγωγή κολλαγόνου</a:t>
            </a:r>
            <a:endParaRPr lang="el-GR" sz="2400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</a:endParaRPr>
          </a:p>
          <a:p>
            <a:pPr indent="-305435">
              <a:buClr>
                <a:srgbClr val="46FBD0"/>
              </a:buClr>
            </a:pPr>
            <a:r>
              <a:rPr lang="el-GR" sz="2400" err="1"/>
              <a:t>Υαλουρονικό</a:t>
            </a:r>
            <a:r>
              <a:rPr lang="el-GR" sz="2400"/>
              <a:t> οξύ </a:t>
            </a:r>
            <a:r>
              <a:rPr lang="en-GB" sz="2400"/>
              <a:t>:</a:t>
            </a:r>
            <a:r>
              <a:rPr lang="el-GR" sz="2400"/>
              <a:t> ενυδατώνει </a:t>
            </a:r>
            <a:endParaRPr lang="el-GR" sz="2400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</a:endParaRPr>
          </a:p>
          <a:p>
            <a:pPr indent="-305435">
              <a:buClr>
                <a:srgbClr val="46FBD0"/>
              </a:buClr>
            </a:pPr>
            <a:r>
              <a:rPr lang="el-GR" sz="2400" err="1"/>
              <a:t>Νιασιναμίδη</a:t>
            </a:r>
            <a:r>
              <a:rPr lang="el-GR" sz="2400"/>
              <a:t> ( Β3 ) </a:t>
            </a:r>
            <a:r>
              <a:rPr lang="en-GB" sz="2400"/>
              <a:t>:</a:t>
            </a:r>
            <a:r>
              <a:rPr lang="el-GR" sz="2400"/>
              <a:t> αντιφλεγμονώδες ιδιότητες</a:t>
            </a:r>
            <a:endParaRPr lang="en-GB" sz="2400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1190505-8C5B-4D13-B1A4-F89EAD645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1998132"/>
            <a:ext cx="4333632" cy="3521077"/>
          </a:xfrm>
          <a:prstGeom prst="rect">
            <a:avLst/>
          </a:prstGeom>
        </p:spPr>
      </p:pic>
      <p:pic>
        <p:nvPicPr>
          <p:cNvPr id="4" name="Εικόνα 3" descr="Εικόνα που περιέχει κείμενο, δάκτυλο&#10;&#10;Περιγραφή που δημιουργήθηκε αυτόματα">
            <a:extLst>
              <a:ext uri="{FF2B5EF4-FFF2-40B4-BE49-F238E27FC236}">
                <a16:creationId xmlns:a16="http://schemas.microsoft.com/office/drawing/2014/main" id="{A47EB2FF-6DE7-1D2A-1FF3-6B2813310C7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034" r="11070" b="-1"/>
          <a:stretch/>
        </p:blipFill>
        <p:spPr>
          <a:xfrm>
            <a:off x="7066560" y="2132822"/>
            <a:ext cx="1954022" cy="3258006"/>
          </a:xfrm>
          <a:prstGeom prst="rect">
            <a:avLst/>
          </a:prstGeom>
        </p:spPr>
      </p:pic>
      <p:pic>
        <p:nvPicPr>
          <p:cNvPr id="6" name="Εικόνα 5" descr="Εικόνα που περιέχει κείμενο, είδη ατομικής περιποίησης, φιάλη, περιποίηση δέρματος&#10;&#10;Περιγραφή που δημιουργήθηκε αυτόματα">
            <a:extLst>
              <a:ext uri="{FF2B5EF4-FFF2-40B4-BE49-F238E27FC236}">
                <a16:creationId xmlns:a16="http://schemas.microsoft.com/office/drawing/2014/main" id="{4B3EF287-E987-9411-310A-73416A0B388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347" r="3874" b="-4"/>
          <a:stretch/>
        </p:blipFill>
        <p:spPr>
          <a:xfrm>
            <a:off x="9181450" y="2132823"/>
            <a:ext cx="1950574" cy="325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316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7E30F3B-7E82-D8C0-B654-68D06941B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>
            <a:normAutofit/>
          </a:bodyPr>
          <a:lstStyle/>
          <a:p>
            <a:r>
              <a:rPr lang="el-GR" sz="3700"/>
              <a:t>Χρήση του Άργυρου στην Επούλωση Τραυμάτων</a:t>
            </a:r>
          </a:p>
          <a:p>
            <a:endParaRPr lang="el-GR" sz="3700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3576824-C218-0AD8-E279-57C4F4CB5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5546272" cy="4058751"/>
          </a:xfrm>
        </p:spPr>
        <p:txBody>
          <a:bodyPr anchor="ctr">
            <a:normAutofit/>
          </a:bodyPr>
          <a:lstStyle/>
          <a:p>
            <a:pPr indent="-305435">
              <a:buClr>
                <a:srgbClr val="C17967"/>
              </a:buClr>
            </a:pPr>
            <a:r>
              <a:rPr lang="el-GR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ea typeface="+mn-lt"/>
                <a:cs typeface="+mn-lt"/>
              </a:rPr>
              <a:t>Η χρήση κρέμας με άργυρο για την επούλωση τραυμάτων είναι μια πρακτική που έχει αποδειχθεί αποτελεσματική σε πολλές περιπτώσεις. Ο άργυρος έχει ισχυρές </a:t>
            </a:r>
            <a:r>
              <a:rPr lang="el-GR" sz="2400" err="1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ea typeface="+mn-lt"/>
                <a:cs typeface="+mn-lt"/>
              </a:rPr>
              <a:t>αντιμικροβιακές</a:t>
            </a:r>
            <a:r>
              <a:rPr lang="el-GR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ea typeface="+mn-lt"/>
                <a:cs typeface="+mn-lt"/>
              </a:rPr>
              <a:t> ιδιότητες και χρησιμοποιείται ευρέως σε καλλυντικά και φαρμακευτικά προϊόντα για την προώθηση της επούλωσης των τραυμάτων. </a:t>
            </a:r>
          </a:p>
          <a:p>
            <a:pPr indent="-305435">
              <a:buClr>
                <a:srgbClr val="C17967"/>
              </a:buClr>
            </a:pPr>
            <a:endParaRPr lang="el-GR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661026-DE64-47F1-9F88-0847B5FB35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1998132"/>
            <a:ext cx="4333632" cy="3521077"/>
          </a:xfrm>
          <a:prstGeom prst="rect">
            <a:avLst/>
          </a:prstGeom>
        </p:spPr>
      </p:pic>
      <p:pic>
        <p:nvPicPr>
          <p:cNvPr id="4" name="Εικόνα 3" descr="Εικόνα που περιέχει άτομο, νύχι, δάκτυλο, τσιρότο&#10;&#10;Περιγραφή που δημιουργήθηκε αυτόματα">
            <a:extLst>
              <a:ext uri="{FF2B5EF4-FFF2-40B4-BE49-F238E27FC236}">
                <a16:creationId xmlns:a16="http://schemas.microsoft.com/office/drawing/2014/main" id="{759FA236-5BFB-D812-08FE-AEBE700E240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59" r="2458" b="1"/>
          <a:stretch/>
        </p:blipFill>
        <p:spPr>
          <a:xfrm>
            <a:off x="7066560" y="2132822"/>
            <a:ext cx="4065464" cy="325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158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B19CAA0-B700-FADE-302C-8834D11DD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4" y="348343"/>
            <a:ext cx="10832733" cy="1231707"/>
          </a:xfrm>
        </p:spPr>
        <p:txBody>
          <a:bodyPr>
            <a:noAutofit/>
          </a:bodyPr>
          <a:lstStyle/>
          <a:p>
            <a:r>
              <a:rPr lang="el-GR" sz="28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Κυκλοφορία του αίματος και επούλωση πληγών</a:t>
            </a:r>
            <a:endParaRPr lang="el-GR" sz="280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B6E8BCD6-9039-ECCF-7F64-68F8C59986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78424" y="1884849"/>
            <a:ext cx="5060497" cy="4058750"/>
          </a:xfrm>
        </p:spPr>
        <p:txBody>
          <a:bodyPr/>
          <a:lstStyle/>
          <a:p>
            <a:pPr indent="-305435"/>
            <a:r>
              <a:rPr lang="el-GR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Η</a:t>
            </a:r>
            <a:r>
              <a:rPr lang="en-GB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 </a:t>
            </a:r>
            <a:r>
              <a:rPr lang="el-GR" sz="2400" b="1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κυκλοφορία του αίματος</a:t>
            </a:r>
            <a:r>
              <a:rPr lang="en-GB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 </a:t>
            </a:r>
            <a:r>
              <a:rPr lang="el-GR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έχει καθοριστική σημασία για την</a:t>
            </a:r>
            <a:r>
              <a:rPr lang="en-GB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 </a:t>
            </a:r>
            <a:r>
              <a:rPr lang="el-GR" sz="2400" b="1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επούλωση των πληγών</a:t>
            </a:r>
            <a:r>
              <a:rPr lang="el-GR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, καθώς επηρεάζει άμεσα την παροχή οξυγόνου και θρεπτικών συστατικών στους ιστούς.</a:t>
            </a:r>
          </a:p>
          <a:p>
            <a:pPr indent="-305435"/>
            <a:endParaRPr lang="el-GR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solidFill>
                <a:schemeClr val="tx1">
                  <a:lumMod val="85000"/>
                </a:schemeClr>
              </a:solidFill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  <a:latin typeface="Aptos"/>
            </a:endParaRP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9CCDCE2B-44F6-8B7D-24E8-66AE7FE1C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14463" y="1884849"/>
            <a:ext cx="5064665" cy="4058751"/>
          </a:xfrm>
        </p:spPr>
        <p:txBody>
          <a:bodyPr>
            <a:normAutofit/>
          </a:bodyPr>
          <a:lstStyle/>
          <a:p>
            <a:pPr indent="-305435"/>
            <a:r>
              <a:rPr lang="en-GB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Πα</a:t>
            </a:r>
            <a:r>
              <a:rPr lang="en-GB" sz="2400" err="1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ροχή</a:t>
            </a:r>
            <a:r>
              <a:rPr lang="en-GB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 </a:t>
            </a:r>
            <a:r>
              <a:rPr lang="en-GB" sz="2400" err="1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Οξυγόνου</a:t>
            </a:r>
            <a:endParaRPr lang="en-GB" sz="2400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solidFill>
                <a:schemeClr val="tx1">
                  <a:lumMod val="85000"/>
                </a:schemeClr>
              </a:solidFill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  <a:latin typeface="Aptos"/>
            </a:endParaRPr>
          </a:p>
          <a:p>
            <a:pPr indent="-305435"/>
            <a:r>
              <a:rPr lang="en-GB" sz="2400" err="1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Εφοδι</a:t>
            </a:r>
            <a:r>
              <a:rPr lang="en-GB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α</a:t>
            </a:r>
            <a:r>
              <a:rPr lang="en-GB" sz="2400" err="1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σμός</a:t>
            </a:r>
            <a:r>
              <a:rPr lang="en-GB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 </a:t>
            </a:r>
            <a:r>
              <a:rPr lang="en-GB" sz="2400" err="1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Θρε</a:t>
            </a:r>
            <a:r>
              <a:rPr lang="en-GB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π</a:t>
            </a:r>
            <a:r>
              <a:rPr lang="en-GB" sz="2400" err="1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τικών</a:t>
            </a:r>
            <a:r>
              <a:rPr lang="en-GB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 </a:t>
            </a:r>
            <a:r>
              <a:rPr lang="en-GB" sz="2400" err="1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Συστ</a:t>
            </a:r>
            <a:r>
              <a:rPr lang="en-GB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α</a:t>
            </a:r>
            <a:r>
              <a:rPr lang="en-GB" sz="2400" err="1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τικών</a:t>
            </a:r>
            <a:endParaRPr lang="en-GB" sz="2400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solidFill>
                <a:schemeClr val="tx1">
                  <a:lumMod val="85000"/>
                </a:schemeClr>
              </a:solidFill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  <a:latin typeface="Aptos"/>
            </a:endParaRPr>
          </a:p>
          <a:p>
            <a:pPr indent="-305435"/>
            <a:r>
              <a:rPr lang="en-GB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Απ</a:t>
            </a:r>
            <a:r>
              <a:rPr lang="en-GB" sz="2400" err="1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ομάκρυνση</a:t>
            </a:r>
            <a:r>
              <a:rPr lang="en-GB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 </a:t>
            </a:r>
            <a:r>
              <a:rPr lang="en-GB" sz="2400" err="1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Τοξινών</a:t>
            </a:r>
            <a:endParaRPr lang="en-GB" sz="2400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solidFill>
                <a:schemeClr val="tx1">
                  <a:lumMod val="85000"/>
                </a:schemeClr>
              </a:solidFill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  <a:latin typeface="Aptos"/>
            </a:endParaRPr>
          </a:p>
          <a:p>
            <a:pPr indent="-305435"/>
            <a:r>
              <a:rPr lang="en-GB" sz="2400" err="1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Ρύθμιση</a:t>
            </a:r>
            <a:r>
              <a:rPr lang="en-GB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 </a:t>
            </a:r>
            <a:r>
              <a:rPr lang="en-GB" sz="2400" err="1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της</a:t>
            </a:r>
            <a:r>
              <a:rPr lang="en-GB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 </a:t>
            </a:r>
            <a:r>
              <a:rPr lang="en-GB" sz="2400" err="1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Φλεγμονής</a:t>
            </a:r>
            <a:endParaRPr lang="en-GB" sz="2400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solidFill>
                <a:schemeClr val="tx1">
                  <a:lumMod val="85000"/>
                </a:schemeClr>
              </a:solidFill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  <a:latin typeface="Aptos"/>
            </a:endParaRPr>
          </a:p>
          <a:p>
            <a:pPr indent="-305435"/>
            <a:r>
              <a:rPr lang="en-GB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Επ</a:t>
            </a:r>
            <a:r>
              <a:rPr lang="en-GB" sz="2400" err="1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ίδρ</a:t>
            </a:r>
            <a:r>
              <a:rPr lang="en-GB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α</a:t>
            </a:r>
            <a:r>
              <a:rPr lang="en-GB" sz="2400" err="1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ση</a:t>
            </a:r>
            <a:r>
              <a:rPr lang="en-GB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 </a:t>
            </a:r>
            <a:r>
              <a:rPr lang="en-GB" sz="2400" err="1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σε</a:t>
            </a:r>
            <a:r>
              <a:rPr lang="en-GB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 </a:t>
            </a:r>
            <a:r>
              <a:rPr lang="en-GB" sz="2400" err="1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Χρόνιες</a:t>
            </a:r>
            <a:r>
              <a:rPr lang="en-GB" sz="24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 Κατα</a:t>
            </a:r>
            <a:r>
              <a:rPr lang="en-GB" sz="2400" err="1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στάσεις</a:t>
            </a:r>
            <a:endParaRPr lang="en-GB" sz="2400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solidFill>
                <a:schemeClr val="tx1">
                  <a:lumMod val="85000"/>
                </a:schemeClr>
              </a:solidFill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4225665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5CB840F-8E41-4CA5-B79B-25CC80AD23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Θέση περιεχομένου 7" descr="Εικόνα που περιέχει κείμενο, στιγμιότυπο οθόνης, γραμματοσειρά, αριθμός&#10;&#10;Περιγραφή που δημιουργήθηκε αυτόματα">
            <a:extLst>
              <a:ext uri="{FF2B5EF4-FFF2-40B4-BE49-F238E27FC236}">
                <a16:creationId xmlns:a16="http://schemas.microsoft.com/office/drawing/2014/main" id="{49101830-E4F9-9A56-9CFB-9163DB0CFCD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228453" y="596847"/>
            <a:ext cx="7730764" cy="519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4720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0C53769-3F94-C3FB-AD16-0E2045884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367" y="360849"/>
            <a:ext cx="11170190" cy="375395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7465" indent="0">
              <a:buNone/>
            </a:pPr>
            <a:r>
              <a:rPr lang="el-GR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https://pmc.ncbi.nlm.nih.gov/articles/PMC2903966/</a:t>
            </a:r>
            <a:endParaRPr lang="el-GR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solidFill>
                <a:schemeClr val="tx1">
                  <a:lumMod val="85000"/>
                </a:schemeClr>
              </a:solidFill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  <a:latin typeface="Aptos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719455" lvl="1" indent="0">
              <a:buFont typeface="Wingdings 2"/>
              <a:buNone/>
            </a:pP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hansaplast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articles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health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and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protection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routine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home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routine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healing</a:t>
            </a:r>
          </a:p>
          <a:p>
            <a:pPr marL="719455" lvl="1" indent="0">
              <a:buNone/>
            </a:pP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medione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epoulosi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travmaton</a:t>
            </a:r>
          </a:p>
          <a:p>
            <a:pPr marL="719455" lvl="1" indent="0">
              <a:buNone/>
            </a:pP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larocheposay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article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grhgorh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epoulwsh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plhgwn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sto</a:t>
            </a:r>
            <a:r>
              <a:rPr lang="el-GR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proswpo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Aptos"/>
              </a:rPr>
              <a:t>  </a:t>
            </a:r>
          </a:p>
          <a:p>
            <a:pPr marL="719455" lvl="1" indent="0">
              <a:buNone/>
            </a:pP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ea typeface="+mn-lt"/>
                <a:cs typeface="+mn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https://www.onmed.gr/ygeia/story/408294/ti-tha-niosete-logo-kakis-kykloforias-aimatos-domino-symptomaton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ea typeface="+mn-lt"/>
                <a:cs typeface="+mn-lt"/>
              </a:rPr>
              <a:t> </a:t>
            </a:r>
          </a:p>
          <a:p>
            <a:pPr marL="719455" lvl="1" indent="0">
              <a:buNone/>
            </a:pP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ea typeface="+mn-lt"/>
                <a:cs typeface="+mn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https://www.onmed.gr/ygeia/story/368435/ta-10-symptomata-poy-faneronoyn-kaki-kykloforia-toy-aimatos-eikones</a:t>
            </a:r>
            <a:r>
              <a:rPr lang="en-GB" sz="200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ea typeface="+mn-lt"/>
                <a:cs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575692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Σχιστόλιθος">
  <a:themeElements>
    <a:clrScheme name="Γαλαζοπράσινο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Σχιστόλιθος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Σχιστόλιθος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TM04033929[[fn=Σχιστόλιθος]]</Template>
  <Application>Microsoft Office PowerPoint</Application>
  <PresentationFormat>Widescreen</PresentationFormat>
  <Slides>9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Σχιστόλιθος</vt:lpstr>
      <vt:lpstr>ΠΑΡΑΓΟΝΤΕΣ ΕΠΟΥΛΩΣΗΣ ΠΛΗΓΩΝ</vt:lpstr>
      <vt:lpstr>Μηχανισμός Επούλωσης Πληγών</vt:lpstr>
      <vt:lpstr>PowerPoint Presentation</vt:lpstr>
      <vt:lpstr>Τρόποι προστασίας του δέρματος </vt:lpstr>
      <vt:lpstr>Παράγοντες Πού Βοηθούν Στην Κυτταρική Αναγέννηση Του Δέρματος </vt:lpstr>
      <vt:lpstr>Χρήση του Άργυρου στην Επούλωση Τραυμάτων </vt:lpstr>
      <vt:lpstr>Κυκλοφορία του αίματος και επούλωση πληγών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Δημήτρης Α.</dc:creator>
  <cp:revision>1</cp:revision>
  <dcterms:created xsi:type="dcterms:W3CDTF">2025-01-09T23:09:16Z</dcterms:created>
  <dcterms:modified xsi:type="dcterms:W3CDTF">2025-01-10T12:29:11Z</dcterms:modified>
</cp:coreProperties>
</file>